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67" r:id="rId6"/>
    <p:sldMasterId id="2147483679" r:id="rId7"/>
  </p:sldMasterIdLst>
  <p:notesMasterIdLst>
    <p:notesMasterId r:id="rId33"/>
  </p:notesMasterIdLst>
  <p:handoutMasterIdLst>
    <p:handoutMasterId r:id="rId34"/>
  </p:handoutMasterIdLst>
  <p:sldIdLst>
    <p:sldId id="1488" r:id="rId8"/>
    <p:sldId id="342" r:id="rId9"/>
    <p:sldId id="266" r:id="rId10"/>
    <p:sldId id="1485" r:id="rId11"/>
    <p:sldId id="1468" r:id="rId12"/>
    <p:sldId id="1475" r:id="rId13"/>
    <p:sldId id="343" r:id="rId14"/>
    <p:sldId id="1478" r:id="rId15"/>
    <p:sldId id="1479" r:id="rId16"/>
    <p:sldId id="1477" r:id="rId17"/>
    <p:sldId id="1489" r:id="rId18"/>
    <p:sldId id="1470" r:id="rId19"/>
    <p:sldId id="285" r:id="rId20"/>
    <p:sldId id="273" r:id="rId21"/>
    <p:sldId id="1481" r:id="rId22"/>
    <p:sldId id="275" r:id="rId23"/>
    <p:sldId id="1469" r:id="rId24"/>
    <p:sldId id="1471" r:id="rId25"/>
    <p:sldId id="1482" r:id="rId26"/>
    <p:sldId id="1486" r:id="rId27"/>
    <p:sldId id="1483" r:id="rId28"/>
    <p:sldId id="1484" r:id="rId29"/>
    <p:sldId id="1490" r:id="rId30"/>
    <p:sldId id="1491" r:id="rId31"/>
    <p:sldId id="1487" r:id="rId32"/>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D8E"/>
    <a:srgbClr val="003F7D"/>
    <a:srgbClr val="004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2D883-4E20-41BB-B089-E507269D50F9}" v="106" dt="2025-12-04T08:49:13.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3961" autoAdjust="0"/>
  </p:normalViewPr>
  <p:slideViewPr>
    <p:cSldViewPr snapToGrid="0">
      <p:cViewPr varScale="1">
        <p:scale>
          <a:sx n="70" d="100"/>
          <a:sy n="70" d="100"/>
        </p:scale>
        <p:origin x="47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Protheroe" userId="ff67c8dc-cd82-4b58-ac55-e9d2b48ef32e" providerId="ADAL" clId="{DDF2D883-4E20-41BB-B089-E507269D50F9}"/>
    <pc:docChg chg="undo custSel addSld delSld modSld sldOrd delMainMaster">
      <pc:chgData name="Fiona Protheroe" userId="ff67c8dc-cd82-4b58-ac55-e9d2b48ef32e" providerId="ADAL" clId="{DDF2D883-4E20-41BB-B089-E507269D50F9}" dt="2025-12-04T08:49:42.031" v="4289" actId="20577"/>
      <pc:docMkLst>
        <pc:docMk/>
      </pc:docMkLst>
      <pc:sldChg chg="del">
        <pc:chgData name="Fiona Protheroe" userId="ff67c8dc-cd82-4b58-ac55-e9d2b48ef32e" providerId="ADAL" clId="{DDF2D883-4E20-41BB-B089-E507269D50F9}" dt="2025-12-01T15:56:28.843" v="0" actId="47"/>
        <pc:sldMkLst>
          <pc:docMk/>
          <pc:sldMk cId="755013004" sldId="256"/>
        </pc:sldMkLst>
      </pc:sldChg>
      <pc:sldChg chg="addSp delSp modSp mod">
        <pc:chgData name="Fiona Protheroe" userId="ff67c8dc-cd82-4b58-ac55-e9d2b48ef32e" providerId="ADAL" clId="{DDF2D883-4E20-41BB-B089-E507269D50F9}" dt="2025-12-03T15:06:11.663" v="3990" actId="26606"/>
        <pc:sldMkLst>
          <pc:docMk/>
          <pc:sldMk cId="2760332849" sldId="266"/>
        </pc:sldMkLst>
        <pc:spChg chg="mod">
          <ac:chgData name="Fiona Protheroe" userId="ff67c8dc-cd82-4b58-ac55-e9d2b48ef32e" providerId="ADAL" clId="{DDF2D883-4E20-41BB-B089-E507269D50F9}" dt="2025-12-03T12:53:13.075" v="3784" actId="6549"/>
          <ac:spMkLst>
            <pc:docMk/>
            <pc:sldMk cId="2760332849" sldId="266"/>
            <ac:spMk id="2" creationId="{304DC4F7-1444-92B0-BA32-E35C749C8147}"/>
          </ac:spMkLst>
        </pc:spChg>
        <pc:spChg chg="del">
          <ac:chgData name="Fiona Protheroe" userId="ff67c8dc-cd82-4b58-ac55-e9d2b48ef32e" providerId="ADAL" clId="{DDF2D883-4E20-41BB-B089-E507269D50F9}" dt="2025-12-03T12:51:18.328" v="3777" actId="26606"/>
          <ac:spMkLst>
            <pc:docMk/>
            <pc:sldMk cId="2760332849" sldId="266"/>
            <ac:spMk id="9" creationId="{35DB3719-6FDC-4E5D-891D-FF40B7300F64}"/>
          </ac:spMkLst>
        </pc:spChg>
        <pc:spChg chg="del">
          <ac:chgData name="Fiona Protheroe" userId="ff67c8dc-cd82-4b58-ac55-e9d2b48ef32e" providerId="ADAL" clId="{DDF2D883-4E20-41BB-B089-E507269D50F9}" dt="2025-12-03T12:51:18.328" v="3777" actId="26606"/>
          <ac:spMkLst>
            <pc:docMk/>
            <pc:sldMk cId="2760332849" sldId="266"/>
            <ac:spMk id="11" creationId="{E0CBAC23-2E3F-4A90-BA59-F8299F6A5439}"/>
          </ac:spMkLst>
        </pc:spChg>
        <pc:spChg chg="add del">
          <ac:chgData name="Fiona Protheroe" userId="ff67c8dc-cd82-4b58-ac55-e9d2b48ef32e" providerId="ADAL" clId="{DDF2D883-4E20-41BB-B089-E507269D50F9}" dt="2025-12-03T12:52:20.597" v="3780" actId="26606"/>
          <ac:spMkLst>
            <pc:docMk/>
            <pc:sldMk cId="2760332849" sldId="266"/>
            <ac:spMk id="16" creationId="{DCC231C8-C761-4B31-9B1C-C6D19248C6B3}"/>
          </ac:spMkLst>
        </pc:spChg>
        <pc:spChg chg="add">
          <ac:chgData name="Fiona Protheroe" userId="ff67c8dc-cd82-4b58-ac55-e9d2b48ef32e" providerId="ADAL" clId="{DDF2D883-4E20-41BB-B089-E507269D50F9}" dt="2025-12-03T12:52:20.597" v="3780" actId="26606"/>
          <ac:spMkLst>
            <pc:docMk/>
            <pc:sldMk cId="2760332849" sldId="266"/>
            <ac:spMk id="21" creationId="{955A2079-FA98-4876-80F0-72364A7D2EA4}"/>
          </ac:spMkLst>
        </pc:spChg>
        <pc:graphicFrameChg chg="mod modGraphic">
          <ac:chgData name="Fiona Protheroe" userId="ff67c8dc-cd82-4b58-ac55-e9d2b48ef32e" providerId="ADAL" clId="{DDF2D883-4E20-41BB-B089-E507269D50F9}" dt="2025-12-03T15:06:11.663" v="3990" actId="26606"/>
          <ac:graphicFrameMkLst>
            <pc:docMk/>
            <pc:sldMk cId="2760332849" sldId="266"/>
            <ac:graphicFrameMk id="5" creationId="{1D0DA092-D36D-6382-6FB7-19F9AA1F61EB}"/>
          </ac:graphicFrameMkLst>
        </pc:graphicFrameChg>
      </pc:sldChg>
      <pc:sldChg chg="modSp mod">
        <pc:chgData name="Fiona Protheroe" userId="ff67c8dc-cd82-4b58-ac55-e9d2b48ef32e" providerId="ADAL" clId="{DDF2D883-4E20-41BB-B089-E507269D50F9}" dt="2025-12-03T15:29:15.673" v="4004" actId="14100"/>
        <pc:sldMkLst>
          <pc:docMk/>
          <pc:sldMk cId="3377715043" sldId="273"/>
        </pc:sldMkLst>
        <pc:spChg chg="mod">
          <ac:chgData name="Fiona Protheroe" userId="ff67c8dc-cd82-4b58-ac55-e9d2b48ef32e" providerId="ADAL" clId="{DDF2D883-4E20-41BB-B089-E507269D50F9}" dt="2025-12-03T15:29:06.144" v="4003" actId="6549"/>
          <ac:spMkLst>
            <pc:docMk/>
            <pc:sldMk cId="3377715043" sldId="273"/>
            <ac:spMk id="3" creationId="{83D5B68C-7922-1224-4989-EAFDB4934BAB}"/>
          </ac:spMkLst>
        </pc:spChg>
        <pc:picChg chg="mod">
          <ac:chgData name="Fiona Protheroe" userId="ff67c8dc-cd82-4b58-ac55-e9d2b48ef32e" providerId="ADAL" clId="{DDF2D883-4E20-41BB-B089-E507269D50F9}" dt="2025-12-03T15:29:15.673" v="4004" actId="14100"/>
          <ac:picMkLst>
            <pc:docMk/>
            <pc:sldMk cId="3377715043" sldId="273"/>
            <ac:picMk id="4" creationId="{0C7E3B7C-20F0-A27E-E060-A41F73B0A2B0}"/>
          </ac:picMkLst>
        </pc:picChg>
      </pc:sldChg>
      <pc:sldChg chg="addSp delSp modSp mod">
        <pc:chgData name="Fiona Protheroe" userId="ff67c8dc-cd82-4b58-ac55-e9d2b48ef32e" providerId="ADAL" clId="{DDF2D883-4E20-41BB-B089-E507269D50F9}" dt="2025-12-03T15:30:43.812" v="4020" actId="27636"/>
        <pc:sldMkLst>
          <pc:docMk/>
          <pc:sldMk cId="2293844780" sldId="275"/>
        </pc:sldMkLst>
        <pc:spChg chg="mod">
          <ac:chgData name="Fiona Protheroe" userId="ff67c8dc-cd82-4b58-ac55-e9d2b48ef32e" providerId="ADAL" clId="{DDF2D883-4E20-41BB-B089-E507269D50F9}" dt="2025-12-03T15:30:43.812" v="4020" actId="27636"/>
          <ac:spMkLst>
            <pc:docMk/>
            <pc:sldMk cId="2293844780" sldId="275"/>
            <ac:spMk id="3" creationId="{83D5B68C-7922-1224-4989-EAFDB4934BAB}"/>
          </ac:spMkLst>
        </pc:spChg>
        <pc:spChg chg="mod">
          <ac:chgData name="Fiona Protheroe" userId="ff67c8dc-cd82-4b58-ac55-e9d2b48ef32e" providerId="ADAL" clId="{DDF2D883-4E20-41BB-B089-E507269D50F9}" dt="2025-12-03T15:30:34.349" v="4016" actId="26606"/>
          <ac:spMkLst>
            <pc:docMk/>
            <pc:sldMk cId="2293844780" sldId="275"/>
            <ac:spMk id="6" creationId="{FCF44B52-4726-A050-7C31-63AEA5238AC9}"/>
          </ac:spMkLst>
        </pc:spChg>
        <pc:spChg chg="add del">
          <ac:chgData name="Fiona Protheroe" userId="ff67c8dc-cd82-4b58-ac55-e9d2b48ef32e" providerId="ADAL" clId="{DDF2D883-4E20-41BB-B089-E507269D50F9}" dt="2025-12-03T15:30:34.349" v="4016" actId="26606"/>
          <ac:spMkLst>
            <pc:docMk/>
            <pc:sldMk cId="2293844780" sldId="275"/>
            <ac:spMk id="16" creationId="{8D9CE0F4-2EB2-4F1F-8AAC-DB3571D9FE10}"/>
          </ac:spMkLst>
        </pc:spChg>
        <pc:spChg chg="add del">
          <ac:chgData name="Fiona Protheroe" userId="ff67c8dc-cd82-4b58-ac55-e9d2b48ef32e" providerId="ADAL" clId="{DDF2D883-4E20-41BB-B089-E507269D50F9}" dt="2025-12-03T15:30:34.349" v="4016" actId="26606"/>
          <ac:spMkLst>
            <pc:docMk/>
            <pc:sldMk cId="2293844780" sldId="275"/>
            <ac:spMk id="17" creationId="{0B9EE3F3-89B7-43C3-8651-C4C96830993D}"/>
          </ac:spMkLst>
        </pc:spChg>
        <pc:spChg chg="add del">
          <ac:chgData name="Fiona Protheroe" userId="ff67c8dc-cd82-4b58-ac55-e9d2b48ef32e" providerId="ADAL" clId="{DDF2D883-4E20-41BB-B089-E507269D50F9}" dt="2025-12-03T15:30:34.349" v="4016" actId="26606"/>
          <ac:spMkLst>
            <pc:docMk/>
            <pc:sldMk cId="2293844780" sldId="275"/>
            <ac:spMk id="18" creationId="{33AE4636-AEEC-45D6-84D4-7AC2DA48ECF8}"/>
          </ac:spMkLst>
        </pc:spChg>
        <pc:spChg chg="add del">
          <ac:chgData name="Fiona Protheroe" userId="ff67c8dc-cd82-4b58-ac55-e9d2b48ef32e" providerId="ADAL" clId="{DDF2D883-4E20-41BB-B089-E507269D50F9}" dt="2025-12-03T15:30:34.349" v="4016" actId="26606"/>
          <ac:spMkLst>
            <pc:docMk/>
            <pc:sldMk cId="2293844780" sldId="275"/>
            <ac:spMk id="23" creationId="{0B9EE3F3-89B7-43C3-8651-C4C96830993D}"/>
          </ac:spMkLst>
        </pc:spChg>
        <pc:spChg chg="add del">
          <ac:chgData name="Fiona Protheroe" userId="ff67c8dc-cd82-4b58-ac55-e9d2b48ef32e" providerId="ADAL" clId="{DDF2D883-4E20-41BB-B089-E507269D50F9}" dt="2025-12-03T15:30:34.349" v="4016" actId="26606"/>
          <ac:spMkLst>
            <pc:docMk/>
            <pc:sldMk cId="2293844780" sldId="275"/>
            <ac:spMk id="25" creationId="{33AE4636-AEEC-45D6-84D4-7AC2DA48ECF8}"/>
          </ac:spMkLst>
        </pc:spChg>
        <pc:spChg chg="add del">
          <ac:chgData name="Fiona Protheroe" userId="ff67c8dc-cd82-4b58-ac55-e9d2b48ef32e" providerId="ADAL" clId="{DDF2D883-4E20-41BB-B089-E507269D50F9}" dt="2025-12-03T15:30:34.349" v="4016" actId="26606"/>
          <ac:spMkLst>
            <pc:docMk/>
            <pc:sldMk cId="2293844780" sldId="275"/>
            <ac:spMk id="27" creationId="{8D9CE0F4-2EB2-4F1F-8AAC-DB3571D9FE10}"/>
          </ac:spMkLst>
        </pc:spChg>
        <pc:picChg chg="mod">
          <ac:chgData name="Fiona Protheroe" userId="ff67c8dc-cd82-4b58-ac55-e9d2b48ef32e" providerId="ADAL" clId="{DDF2D883-4E20-41BB-B089-E507269D50F9}" dt="2025-12-03T15:30:34.349" v="4016" actId="26606"/>
          <ac:picMkLst>
            <pc:docMk/>
            <pc:sldMk cId="2293844780" sldId="275"/>
            <ac:picMk id="7" creationId="{7E261BF0-50F2-49FC-B28B-0DFB5694F38C}"/>
          </ac:picMkLst>
        </pc:picChg>
      </pc:sldChg>
      <pc:sldChg chg="modSp mod ord modNotes">
        <pc:chgData name="Fiona Protheroe" userId="ff67c8dc-cd82-4b58-ac55-e9d2b48ef32e" providerId="ADAL" clId="{DDF2D883-4E20-41BB-B089-E507269D50F9}" dt="2025-12-02T11:36:57.540" v="3737" actId="20577"/>
        <pc:sldMkLst>
          <pc:docMk/>
          <pc:sldMk cId="3742632400" sldId="285"/>
        </pc:sldMkLst>
        <pc:spChg chg="mod">
          <ac:chgData name="Fiona Protheroe" userId="ff67c8dc-cd82-4b58-ac55-e9d2b48ef32e" providerId="ADAL" clId="{DDF2D883-4E20-41BB-B089-E507269D50F9}" dt="2025-12-02T10:14:41.999" v="2022" actId="1076"/>
          <ac:spMkLst>
            <pc:docMk/>
            <pc:sldMk cId="3742632400" sldId="285"/>
            <ac:spMk id="15" creationId="{64FCB546-3509-BCF8-874A-51C0671DE58D}"/>
          </ac:spMkLst>
        </pc:spChg>
        <pc:graphicFrameChg chg="mod">
          <ac:chgData name="Fiona Protheroe" userId="ff67c8dc-cd82-4b58-ac55-e9d2b48ef32e" providerId="ADAL" clId="{DDF2D883-4E20-41BB-B089-E507269D50F9}" dt="2025-12-02T11:36:57.540" v="3737" actId="20577"/>
          <ac:graphicFrameMkLst>
            <pc:docMk/>
            <pc:sldMk cId="3742632400" sldId="285"/>
            <ac:graphicFrameMk id="86" creationId="{19307390-EC32-D634-6D3A-381C4D79E43F}"/>
          </ac:graphicFrameMkLst>
        </pc:graphicFrameChg>
        <pc:picChg chg="mod">
          <ac:chgData name="Fiona Protheroe" userId="ff67c8dc-cd82-4b58-ac55-e9d2b48ef32e" providerId="ADAL" clId="{DDF2D883-4E20-41BB-B089-E507269D50F9}" dt="2025-12-02T10:14:59.022" v="2024" actId="1076"/>
          <ac:picMkLst>
            <pc:docMk/>
            <pc:sldMk cId="3742632400" sldId="285"/>
            <ac:picMk id="19" creationId="{14EA71AE-6D75-BF7A-58FF-E262EB85F90F}"/>
          </ac:picMkLst>
        </pc:picChg>
      </pc:sldChg>
      <pc:sldChg chg="delSp modSp del mod">
        <pc:chgData name="Fiona Protheroe" userId="ff67c8dc-cd82-4b58-ac55-e9d2b48ef32e" providerId="ADAL" clId="{DDF2D883-4E20-41BB-B089-E507269D50F9}" dt="2025-12-02T11:21:50.293" v="3376" actId="47"/>
        <pc:sldMkLst>
          <pc:docMk/>
          <pc:sldMk cId="1269069346" sldId="317"/>
        </pc:sldMkLst>
        <pc:spChg chg="mod">
          <ac:chgData name="Fiona Protheroe" userId="ff67c8dc-cd82-4b58-ac55-e9d2b48ef32e" providerId="ADAL" clId="{DDF2D883-4E20-41BB-B089-E507269D50F9}" dt="2025-12-02T11:21:46.685" v="3375" actId="21"/>
          <ac:spMkLst>
            <pc:docMk/>
            <pc:sldMk cId="1269069346" sldId="317"/>
            <ac:spMk id="2" creationId="{00000000-0000-0000-0000-000000000000}"/>
          </ac:spMkLst>
        </pc:spChg>
        <pc:spChg chg="del">
          <ac:chgData name="Fiona Protheroe" userId="ff67c8dc-cd82-4b58-ac55-e9d2b48ef32e" providerId="ADAL" clId="{DDF2D883-4E20-41BB-B089-E507269D50F9}" dt="2025-12-02T11:20:23.228" v="3373" actId="478"/>
          <ac:spMkLst>
            <pc:docMk/>
            <pc:sldMk cId="1269069346" sldId="317"/>
            <ac:spMk id="3" creationId="{00000000-0000-0000-0000-000000000000}"/>
          </ac:spMkLst>
        </pc:spChg>
        <pc:spChg chg="del">
          <ac:chgData name="Fiona Protheroe" userId="ff67c8dc-cd82-4b58-ac55-e9d2b48ef32e" providerId="ADAL" clId="{DDF2D883-4E20-41BB-B089-E507269D50F9}" dt="2025-12-02T11:20:26.841" v="3374" actId="478"/>
          <ac:spMkLst>
            <pc:docMk/>
            <pc:sldMk cId="1269069346" sldId="317"/>
            <ac:spMk id="4" creationId="{00000000-0000-0000-0000-000000000000}"/>
          </ac:spMkLst>
        </pc:spChg>
        <pc:picChg chg="del">
          <ac:chgData name="Fiona Protheroe" userId="ff67c8dc-cd82-4b58-ac55-e9d2b48ef32e" providerId="ADAL" clId="{DDF2D883-4E20-41BB-B089-E507269D50F9}" dt="2025-12-02T11:20:20.081" v="3372" actId="478"/>
          <ac:picMkLst>
            <pc:docMk/>
            <pc:sldMk cId="1269069346" sldId="317"/>
            <ac:picMk id="7" creationId="{1EE82D61-5481-49A4-9031-6EA57807B8E6}"/>
          </ac:picMkLst>
        </pc:picChg>
      </pc:sldChg>
      <pc:sldChg chg="del">
        <pc:chgData name="Fiona Protheroe" userId="ff67c8dc-cd82-4b58-ac55-e9d2b48ef32e" providerId="ADAL" clId="{DDF2D883-4E20-41BB-B089-E507269D50F9}" dt="2025-12-02T11:22:15.277" v="3379" actId="47"/>
        <pc:sldMkLst>
          <pc:docMk/>
          <pc:sldMk cId="2564461103" sldId="322"/>
        </pc:sldMkLst>
      </pc:sldChg>
      <pc:sldChg chg="delSp modSp del mod">
        <pc:chgData name="Fiona Protheroe" userId="ff67c8dc-cd82-4b58-ac55-e9d2b48ef32e" providerId="ADAL" clId="{DDF2D883-4E20-41BB-B089-E507269D50F9}" dt="2025-12-04T08:47:13.720" v="4275" actId="47"/>
        <pc:sldMkLst>
          <pc:docMk/>
          <pc:sldMk cId="2370529232" sldId="333"/>
        </pc:sldMkLst>
        <pc:spChg chg="mod">
          <ac:chgData name="Fiona Protheroe" userId="ff67c8dc-cd82-4b58-ac55-e9d2b48ef32e" providerId="ADAL" clId="{DDF2D883-4E20-41BB-B089-E507269D50F9}" dt="2025-12-04T08:39:25.125" v="4156" actId="5793"/>
          <ac:spMkLst>
            <pc:docMk/>
            <pc:sldMk cId="2370529232" sldId="333"/>
            <ac:spMk id="2" creationId="{1084DFE7-7746-4644-AF47-E76286935765}"/>
          </ac:spMkLst>
        </pc:spChg>
        <pc:graphicFrameChg chg="del modGraphic">
          <ac:chgData name="Fiona Protheroe" userId="ff67c8dc-cd82-4b58-ac55-e9d2b48ef32e" providerId="ADAL" clId="{DDF2D883-4E20-41BB-B089-E507269D50F9}" dt="2025-12-04T08:39:34.504" v="4158" actId="478"/>
          <ac:graphicFrameMkLst>
            <pc:docMk/>
            <pc:sldMk cId="2370529232" sldId="333"/>
            <ac:graphicFrameMk id="5" creationId="{9304FB20-CCC3-482B-8816-A03C76A9B350}"/>
          </ac:graphicFrameMkLst>
        </pc:graphicFrameChg>
      </pc:sldChg>
      <pc:sldChg chg="del">
        <pc:chgData name="Fiona Protheroe" userId="ff67c8dc-cd82-4b58-ac55-e9d2b48ef32e" providerId="ADAL" clId="{DDF2D883-4E20-41BB-B089-E507269D50F9}" dt="2025-12-01T15:56:31.210" v="1" actId="47"/>
        <pc:sldMkLst>
          <pc:docMk/>
          <pc:sldMk cId="3834927323" sldId="341"/>
        </pc:sldMkLst>
      </pc:sldChg>
      <pc:sldChg chg="addSp delSp modSp mod ord setBg">
        <pc:chgData name="Fiona Protheroe" userId="ff67c8dc-cd82-4b58-ac55-e9d2b48ef32e" providerId="ADAL" clId="{DDF2D883-4E20-41BB-B089-E507269D50F9}" dt="2025-12-03T15:33:55.949" v="4143" actId="14100"/>
        <pc:sldMkLst>
          <pc:docMk/>
          <pc:sldMk cId="484362609" sldId="342"/>
        </pc:sldMkLst>
        <pc:spChg chg="del mod">
          <ac:chgData name="Fiona Protheroe" userId="ff67c8dc-cd82-4b58-ac55-e9d2b48ef32e" providerId="ADAL" clId="{DDF2D883-4E20-41BB-B089-E507269D50F9}" dt="2025-12-02T10:11:57.941" v="2017" actId="478"/>
          <ac:spMkLst>
            <pc:docMk/>
            <pc:sldMk cId="484362609" sldId="342"/>
            <ac:spMk id="2" creationId="{8191B1FA-B40B-434A-BA07-469664ECF14A}"/>
          </ac:spMkLst>
        </pc:spChg>
        <pc:spChg chg="del mod">
          <ac:chgData name="Fiona Protheroe" userId="ff67c8dc-cd82-4b58-ac55-e9d2b48ef32e" providerId="ADAL" clId="{DDF2D883-4E20-41BB-B089-E507269D50F9}" dt="2025-12-02T10:11:16.439" v="2009" actId="478"/>
          <ac:spMkLst>
            <pc:docMk/>
            <pc:sldMk cId="484362609" sldId="342"/>
            <ac:spMk id="6" creationId="{7CB6FF26-867B-8A2B-0C38-E7C33C9053F7}"/>
          </ac:spMkLst>
        </pc:spChg>
        <pc:spChg chg="add del">
          <ac:chgData name="Fiona Protheroe" userId="ff67c8dc-cd82-4b58-ac55-e9d2b48ef32e" providerId="ADAL" clId="{DDF2D883-4E20-41BB-B089-E507269D50F9}" dt="2025-12-03T15:33:37.802" v="4141" actId="26606"/>
          <ac:spMkLst>
            <pc:docMk/>
            <pc:sldMk cId="484362609" sldId="342"/>
            <ac:spMk id="11" creationId="{AB8C311F-7253-4AED-9701-7FC0708C41C7}"/>
          </ac:spMkLst>
        </pc:spChg>
        <pc:spChg chg="add del">
          <ac:chgData name="Fiona Protheroe" userId="ff67c8dc-cd82-4b58-ac55-e9d2b48ef32e" providerId="ADAL" clId="{DDF2D883-4E20-41BB-B089-E507269D50F9}" dt="2025-12-03T15:33:37.802" v="4141" actId="26606"/>
          <ac:spMkLst>
            <pc:docMk/>
            <pc:sldMk cId="484362609" sldId="342"/>
            <ac:spMk id="12" creationId="{E2384209-CB15-4CDF-9D31-C44FD9A3F20D}"/>
          </ac:spMkLst>
        </pc:spChg>
        <pc:spChg chg="add del">
          <ac:chgData name="Fiona Protheroe" userId="ff67c8dc-cd82-4b58-ac55-e9d2b48ef32e" providerId="ADAL" clId="{DDF2D883-4E20-41BB-B089-E507269D50F9}" dt="2025-12-03T15:33:37.802" v="4141" actId="26606"/>
          <ac:spMkLst>
            <pc:docMk/>
            <pc:sldMk cId="484362609" sldId="342"/>
            <ac:spMk id="13" creationId="{2633B3B5-CC90-43F0-8714-D31D1F3F0209}"/>
          </ac:spMkLst>
        </pc:spChg>
        <pc:spChg chg="add del">
          <ac:chgData name="Fiona Protheroe" userId="ff67c8dc-cd82-4b58-ac55-e9d2b48ef32e" providerId="ADAL" clId="{DDF2D883-4E20-41BB-B089-E507269D50F9}" dt="2025-12-02T10:11:31.965" v="2012" actId="26606"/>
          <ac:spMkLst>
            <pc:docMk/>
            <pc:sldMk cId="484362609" sldId="342"/>
            <ac:spMk id="14" creationId="{37C89E4B-3C9F-44B9-8B86-D9E3D112D8EC}"/>
          </ac:spMkLst>
        </pc:spChg>
        <pc:spChg chg="add del">
          <ac:chgData name="Fiona Protheroe" userId="ff67c8dc-cd82-4b58-ac55-e9d2b48ef32e" providerId="ADAL" clId="{DDF2D883-4E20-41BB-B089-E507269D50F9}" dt="2025-12-03T15:33:37.802" v="4141" actId="26606"/>
          <ac:spMkLst>
            <pc:docMk/>
            <pc:sldMk cId="484362609" sldId="342"/>
            <ac:spMk id="15" creationId="{A8D57A06-A426-446D-B02C-A2DC6B62E45E}"/>
          </ac:spMkLst>
        </pc:spChg>
        <pc:spChg chg="add del">
          <ac:chgData name="Fiona Protheroe" userId="ff67c8dc-cd82-4b58-ac55-e9d2b48ef32e" providerId="ADAL" clId="{DDF2D883-4E20-41BB-B089-E507269D50F9}" dt="2025-12-02T10:11:46.168" v="2014" actId="26606"/>
          <ac:spMkLst>
            <pc:docMk/>
            <pc:sldMk cId="484362609" sldId="342"/>
            <ac:spMk id="20" creationId="{A4AC5506-6312-4701-8D3C-40187889A947}"/>
          </ac:spMkLst>
        </pc:spChg>
        <pc:spChg chg="add del">
          <ac:chgData name="Fiona Protheroe" userId="ff67c8dc-cd82-4b58-ac55-e9d2b48ef32e" providerId="ADAL" clId="{DDF2D883-4E20-41BB-B089-E507269D50F9}" dt="2025-12-02T10:11:52.378" v="2016" actId="26606"/>
          <ac:spMkLst>
            <pc:docMk/>
            <pc:sldMk cId="484362609" sldId="342"/>
            <ac:spMk id="22" creationId="{37C89E4B-3C9F-44B9-8B86-D9E3D112D8EC}"/>
          </ac:spMkLst>
        </pc:spChg>
        <pc:picChg chg="del">
          <ac:chgData name="Fiona Protheroe" userId="ff67c8dc-cd82-4b58-ac55-e9d2b48ef32e" providerId="ADAL" clId="{DDF2D883-4E20-41BB-B089-E507269D50F9}" dt="2025-12-01T15:56:53.064" v="6" actId="478"/>
          <ac:picMkLst>
            <pc:docMk/>
            <pc:sldMk cId="484362609" sldId="342"/>
            <ac:picMk id="8" creationId="{5D2A5395-AB88-2B9E-1244-71B6A6D04063}"/>
          </ac:picMkLst>
        </pc:picChg>
        <pc:picChg chg="add mod ord">
          <ac:chgData name="Fiona Protheroe" userId="ff67c8dc-cd82-4b58-ac55-e9d2b48ef32e" providerId="ADAL" clId="{DDF2D883-4E20-41BB-B089-E507269D50F9}" dt="2025-12-03T15:33:55.949" v="4143" actId="14100"/>
          <ac:picMkLst>
            <pc:docMk/>
            <pc:sldMk cId="484362609" sldId="342"/>
            <ac:picMk id="9" creationId="{45FAAA44-81E0-7BDC-B348-4B8F54C9315F}"/>
          </ac:picMkLst>
        </pc:picChg>
        <pc:cxnChg chg="add del">
          <ac:chgData name="Fiona Protheroe" userId="ff67c8dc-cd82-4b58-ac55-e9d2b48ef32e" providerId="ADAL" clId="{DDF2D883-4E20-41BB-B089-E507269D50F9}" dt="2025-12-02T10:11:31.965" v="2012" actId="26606"/>
          <ac:cxnSpMkLst>
            <pc:docMk/>
            <pc:sldMk cId="484362609" sldId="342"/>
            <ac:cxnSpMk id="16" creationId="{AA2EAA10-076F-46BD-8F0F-B9A2FB77A85C}"/>
          </ac:cxnSpMkLst>
        </pc:cxnChg>
        <pc:cxnChg chg="add del">
          <ac:chgData name="Fiona Protheroe" userId="ff67c8dc-cd82-4b58-ac55-e9d2b48ef32e" providerId="ADAL" clId="{DDF2D883-4E20-41BB-B089-E507269D50F9}" dt="2025-12-02T10:11:31.965" v="2012" actId="26606"/>
          <ac:cxnSpMkLst>
            <pc:docMk/>
            <pc:sldMk cId="484362609" sldId="342"/>
            <ac:cxnSpMk id="18" creationId="{D891E407-403B-4764-86C9-33A56D3BCAA3}"/>
          </ac:cxnSpMkLst>
        </pc:cxnChg>
        <pc:cxnChg chg="add del">
          <ac:chgData name="Fiona Protheroe" userId="ff67c8dc-cd82-4b58-ac55-e9d2b48ef32e" providerId="ADAL" clId="{DDF2D883-4E20-41BB-B089-E507269D50F9}" dt="2025-12-02T10:11:52.378" v="2016" actId="26606"/>
          <ac:cxnSpMkLst>
            <pc:docMk/>
            <pc:sldMk cId="484362609" sldId="342"/>
            <ac:cxnSpMk id="23" creationId="{AA2EAA10-076F-46BD-8F0F-B9A2FB77A85C}"/>
          </ac:cxnSpMkLst>
        </pc:cxnChg>
        <pc:cxnChg chg="add del">
          <ac:chgData name="Fiona Protheroe" userId="ff67c8dc-cd82-4b58-ac55-e9d2b48ef32e" providerId="ADAL" clId="{DDF2D883-4E20-41BB-B089-E507269D50F9}" dt="2025-12-02T10:11:52.378" v="2016" actId="26606"/>
          <ac:cxnSpMkLst>
            <pc:docMk/>
            <pc:sldMk cId="484362609" sldId="342"/>
            <ac:cxnSpMk id="24" creationId="{D891E407-403B-4764-86C9-33A56D3BCAA3}"/>
          </ac:cxnSpMkLst>
        </pc:cxnChg>
      </pc:sldChg>
      <pc:sldChg chg="addSp delSp modSp mod">
        <pc:chgData name="Fiona Protheroe" userId="ff67c8dc-cd82-4b58-ac55-e9d2b48ef32e" providerId="ADAL" clId="{DDF2D883-4E20-41BB-B089-E507269D50F9}" dt="2025-12-03T13:05:24.360" v="3880" actId="255"/>
        <pc:sldMkLst>
          <pc:docMk/>
          <pc:sldMk cId="2940721293" sldId="343"/>
        </pc:sldMkLst>
        <pc:spChg chg="mod">
          <ac:chgData name="Fiona Protheroe" userId="ff67c8dc-cd82-4b58-ac55-e9d2b48ef32e" providerId="ADAL" clId="{DDF2D883-4E20-41BB-B089-E507269D50F9}" dt="2025-12-03T13:05:24.360" v="3880" actId="255"/>
          <ac:spMkLst>
            <pc:docMk/>
            <pc:sldMk cId="2940721293" sldId="343"/>
            <ac:spMk id="2" creationId="{8191B1FA-B40B-434A-BA07-469664ECF14A}"/>
          </ac:spMkLst>
        </pc:spChg>
        <pc:spChg chg="mod">
          <ac:chgData name="Fiona Protheroe" userId="ff67c8dc-cd82-4b58-ac55-e9d2b48ef32e" providerId="ADAL" clId="{DDF2D883-4E20-41BB-B089-E507269D50F9}" dt="2025-12-03T12:53:43.682" v="3785" actId="20577"/>
          <ac:spMkLst>
            <pc:docMk/>
            <pc:sldMk cId="2940721293" sldId="343"/>
            <ac:spMk id="12" creationId="{6EF67086-0552-022D-CF3A-B8E44D3943AE}"/>
          </ac:spMkLst>
        </pc:spChg>
        <pc:picChg chg="add del mod">
          <ac:chgData name="Fiona Protheroe" userId="ff67c8dc-cd82-4b58-ac55-e9d2b48ef32e" providerId="ADAL" clId="{DDF2D883-4E20-41BB-B089-E507269D50F9}" dt="2025-12-01T16:08:06.899" v="296" actId="21"/>
          <ac:picMkLst>
            <pc:docMk/>
            <pc:sldMk cId="2940721293" sldId="343"/>
            <ac:picMk id="3" creationId="{4E9D9BC3-41F8-C9B5-CC09-CE7CCBE39BAD}"/>
          </ac:picMkLst>
        </pc:picChg>
      </pc:sldChg>
      <pc:sldChg chg="modSp del mod">
        <pc:chgData name="Fiona Protheroe" userId="ff67c8dc-cd82-4b58-ac55-e9d2b48ef32e" providerId="ADAL" clId="{DDF2D883-4E20-41BB-B089-E507269D50F9}" dt="2025-12-01T16:29:37.251" v="780" actId="47"/>
        <pc:sldMkLst>
          <pc:docMk/>
          <pc:sldMk cId="3909155851" sldId="346"/>
        </pc:sldMkLst>
        <pc:graphicFrameChg chg="mod modGraphic">
          <ac:chgData name="Fiona Protheroe" userId="ff67c8dc-cd82-4b58-ac55-e9d2b48ef32e" providerId="ADAL" clId="{DDF2D883-4E20-41BB-B089-E507269D50F9}" dt="2025-12-01T16:28:21.072" v="724" actId="21"/>
          <ac:graphicFrameMkLst>
            <pc:docMk/>
            <pc:sldMk cId="3909155851" sldId="346"/>
            <ac:graphicFrameMk id="7" creationId="{566525F6-6D18-C0E7-DE09-E1AE409B731C}"/>
          </ac:graphicFrameMkLst>
        </pc:graphicFrameChg>
      </pc:sldChg>
      <pc:sldChg chg="delSp modSp del mod">
        <pc:chgData name="Fiona Protheroe" userId="ff67c8dc-cd82-4b58-ac55-e9d2b48ef32e" providerId="ADAL" clId="{DDF2D883-4E20-41BB-B089-E507269D50F9}" dt="2025-12-02T11:28:54.131" v="3586" actId="47"/>
        <pc:sldMkLst>
          <pc:docMk/>
          <pc:sldMk cId="2784381871" sldId="352"/>
        </pc:sldMkLst>
        <pc:picChg chg="del mod">
          <ac:chgData name="Fiona Protheroe" userId="ff67c8dc-cd82-4b58-ac55-e9d2b48ef32e" providerId="ADAL" clId="{DDF2D883-4E20-41BB-B089-E507269D50F9}" dt="2025-12-02T11:24:09.313" v="3384" actId="478"/>
          <ac:picMkLst>
            <pc:docMk/>
            <pc:sldMk cId="2784381871" sldId="352"/>
            <ac:picMk id="3" creationId="{C6D1C05F-A306-07CF-4C70-6CB32CF32F70}"/>
          </ac:picMkLst>
        </pc:picChg>
      </pc:sldChg>
      <pc:sldChg chg="modSp mod">
        <pc:chgData name="Fiona Protheroe" userId="ff67c8dc-cd82-4b58-ac55-e9d2b48ef32e" providerId="ADAL" clId="{DDF2D883-4E20-41BB-B089-E507269D50F9}" dt="2025-12-02T11:34:16.547" v="3699" actId="113"/>
        <pc:sldMkLst>
          <pc:docMk/>
          <pc:sldMk cId="1778502067" sldId="1468"/>
        </pc:sldMkLst>
        <pc:spChg chg="mod">
          <ac:chgData name="Fiona Protheroe" userId="ff67c8dc-cd82-4b58-ac55-e9d2b48ef32e" providerId="ADAL" clId="{DDF2D883-4E20-41BB-B089-E507269D50F9}" dt="2025-12-01T15:58:03.776" v="25" actId="6549"/>
          <ac:spMkLst>
            <pc:docMk/>
            <pc:sldMk cId="1778502067" sldId="1468"/>
            <ac:spMk id="2" creationId="{8191B1FA-B40B-434A-BA07-469664ECF14A}"/>
          </ac:spMkLst>
        </pc:spChg>
        <pc:spChg chg="mod">
          <ac:chgData name="Fiona Protheroe" userId="ff67c8dc-cd82-4b58-ac55-e9d2b48ef32e" providerId="ADAL" clId="{DDF2D883-4E20-41BB-B089-E507269D50F9}" dt="2025-12-02T11:34:16.547" v="3699" actId="113"/>
          <ac:spMkLst>
            <pc:docMk/>
            <pc:sldMk cId="1778502067" sldId="1468"/>
            <ac:spMk id="6" creationId="{7CB6FF26-867B-8A2B-0C38-E7C33C9053F7}"/>
          </ac:spMkLst>
        </pc:spChg>
        <pc:picChg chg="mod">
          <ac:chgData name="Fiona Protheroe" userId="ff67c8dc-cd82-4b58-ac55-e9d2b48ef32e" providerId="ADAL" clId="{DDF2D883-4E20-41BB-B089-E507269D50F9}" dt="2025-12-01T15:58:40.427" v="34" actId="1076"/>
          <ac:picMkLst>
            <pc:docMk/>
            <pc:sldMk cId="1778502067" sldId="1468"/>
            <ac:picMk id="22" creationId="{38BEC5D4-B730-7A85-0518-539E16DD2238}"/>
          </ac:picMkLst>
        </pc:picChg>
        <pc:picChg chg="mod">
          <ac:chgData name="Fiona Protheroe" userId="ff67c8dc-cd82-4b58-ac55-e9d2b48ef32e" providerId="ADAL" clId="{DDF2D883-4E20-41BB-B089-E507269D50F9}" dt="2025-12-01T15:58:37.542" v="33" actId="1076"/>
          <ac:picMkLst>
            <pc:docMk/>
            <pc:sldMk cId="1778502067" sldId="1468"/>
            <ac:picMk id="23" creationId="{EA1F090F-04D0-F98A-9F5E-3D25FA84DD16}"/>
          </ac:picMkLst>
        </pc:picChg>
        <pc:picChg chg="mod">
          <ac:chgData name="Fiona Protheroe" userId="ff67c8dc-cd82-4b58-ac55-e9d2b48ef32e" providerId="ADAL" clId="{DDF2D883-4E20-41BB-B089-E507269D50F9}" dt="2025-12-01T15:58:35.388" v="32" actId="1076"/>
          <ac:picMkLst>
            <pc:docMk/>
            <pc:sldMk cId="1778502067" sldId="1468"/>
            <ac:picMk id="24" creationId="{522D0232-63CB-27E0-EB14-0AAF02D7A96D}"/>
          </ac:picMkLst>
        </pc:picChg>
        <pc:picChg chg="mod">
          <ac:chgData name="Fiona Protheroe" userId="ff67c8dc-cd82-4b58-ac55-e9d2b48ef32e" providerId="ADAL" clId="{DDF2D883-4E20-41BB-B089-E507269D50F9}" dt="2025-12-01T15:58:32.481" v="31" actId="1076"/>
          <ac:picMkLst>
            <pc:docMk/>
            <pc:sldMk cId="1778502067" sldId="1468"/>
            <ac:picMk id="25" creationId="{7C32598E-2036-FD79-42FC-A538DAFFD907}"/>
          </ac:picMkLst>
        </pc:picChg>
      </pc:sldChg>
      <pc:sldChg chg="addSp delSp modSp mod">
        <pc:chgData name="Fiona Protheroe" userId="ff67c8dc-cd82-4b58-ac55-e9d2b48ef32e" providerId="ADAL" clId="{DDF2D883-4E20-41BB-B089-E507269D50F9}" dt="2025-12-03T13:28:22.849" v="3983" actId="20577"/>
        <pc:sldMkLst>
          <pc:docMk/>
          <pc:sldMk cId="2907501612" sldId="1469"/>
        </pc:sldMkLst>
        <pc:spChg chg="mod">
          <ac:chgData name="Fiona Protheroe" userId="ff67c8dc-cd82-4b58-ac55-e9d2b48ef32e" providerId="ADAL" clId="{DDF2D883-4E20-41BB-B089-E507269D50F9}" dt="2025-12-03T13:01:52.026" v="3861" actId="255"/>
          <ac:spMkLst>
            <pc:docMk/>
            <pc:sldMk cId="2907501612" sldId="1469"/>
            <ac:spMk id="2" creationId="{8191B1FA-B40B-434A-BA07-469664ECF14A}"/>
          </ac:spMkLst>
        </pc:spChg>
        <pc:spChg chg="mod">
          <ac:chgData name="Fiona Protheroe" userId="ff67c8dc-cd82-4b58-ac55-e9d2b48ef32e" providerId="ADAL" clId="{DDF2D883-4E20-41BB-B089-E507269D50F9}" dt="2025-12-02T10:33:45.811" v="2555" actId="6549"/>
          <ac:spMkLst>
            <pc:docMk/>
            <pc:sldMk cId="2907501612" sldId="1469"/>
            <ac:spMk id="6" creationId="{39145B84-8C7C-4A1E-9575-C99994751450}"/>
          </ac:spMkLst>
        </pc:spChg>
        <pc:spChg chg="mod">
          <ac:chgData name="Fiona Protheroe" userId="ff67c8dc-cd82-4b58-ac55-e9d2b48ef32e" providerId="ADAL" clId="{DDF2D883-4E20-41BB-B089-E507269D50F9}" dt="2025-12-03T13:28:04.641" v="3965" actId="1076"/>
          <ac:spMkLst>
            <pc:docMk/>
            <pc:sldMk cId="2907501612" sldId="1469"/>
            <ac:spMk id="9" creationId="{A6C4C587-64D5-7116-3381-1D50495BC9CA}"/>
          </ac:spMkLst>
        </pc:spChg>
        <pc:spChg chg="add del mod">
          <ac:chgData name="Fiona Protheroe" userId="ff67c8dc-cd82-4b58-ac55-e9d2b48ef32e" providerId="ADAL" clId="{DDF2D883-4E20-41BB-B089-E507269D50F9}" dt="2025-12-03T13:28:22.849" v="3983" actId="20577"/>
          <ac:spMkLst>
            <pc:docMk/>
            <pc:sldMk cId="2907501612" sldId="1469"/>
            <ac:spMk id="12" creationId="{F16D96FE-591A-CAB9-5616-F98B31738C49}"/>
          </ac:spMkLst>
        </pc:spChg>
        <pc:graphicFrameChg chg="del modGraphic">
          <ac:chgData name="Fiona Protheroe" userId="ff67c8dc-cd82-4b58-ac55-e9d2b48ef32e" providerId="ADAL" clId="{DDF2D883-4E20-41BB-B089-E507269D50F9}" dt="2025-12-01T16:44:25.016" v="1352" actId="478"/>
          <ac:graphicFrameMkLst>
            <pc:docMk/>
            <pc:sldMk cId="2907501612" sldId="1469"/>
            <ac:graphicFrameMk id="4" creationId="{E60D6871-650F-A4C4-17E9-9D365ADC3F3B}"/>
          </ac:graphicFrameMkLst>
        </pc:graphicFrameChg>
        <pc:graphicFrameChg chg="add">
          <ac:chgData name="Fiona Protheroe" userId="ff67c8dc-cd82-4b58-ac55-e9d2b48ef32e" providerId="ADAL" clId="{DDF2D883-4E20-41BB-B089-E507269D50F9}" dt="2025-12-01T16:44:30.275" v="1353"/>
          <ac:graphicFrameMkLst>
            <pc:docMk/>
            <pc:sldMk cId="2907501612" sldId="1469"/>
            <ac:graphicFrameMk id="7" creationId="{636FF1A7-6C77-1383-6CFC-31F98529A3E5}"/>
          </ac:graphicFrameMkLst>
        </pc:graphicFrameChg>
        <pc:graphicFrameChg chg="add del">
          <ac:chgData name="Fiona Protheroe" userId="ff67c8dc-cd82-4b58-ac55-e9d2b48ef32e" providerId="ADAL" clId="{DDF2D883-4E20-41BB-B089-E507269D50F9}" dt="2025-12-01T16:44:43.841" v="1355" actId="21"/>
          <ac:graphicFrameMkLst>
            <pc:docMk/>
            <pc:sldMk cId="2907501612" sldId="1469"/>
            <ac:graphicFrameMk id="8" creationId="{BBF54427-57D5-BB5E-098D-846E288AA1DA}"/>
          </ac:graphicFrameMkLst>
        </pc:graphicFrameChg>
        <pc:graphicFrameChg chg="add del mod modGraphic">
          <ac:chgData name="Fiona Protheroe" userId="ff67c8dc-cd82-4b58-ac55-e9d2b48ef32e" providerId="ADAL" clId="{DDF2D883-4E20-41BB-B089-E507269D50F9}" dt="2025-12-01T16:46:03.990" v="1376" actId="478"/>
          <ac:graphicFrameMkLst>
            <pc:docMk/>
            <pc:sldMk cId="2907501612" sldId="1469"/>
            <ac:graphicFrameMk id="10" creationId="{FE5110E0-3A1A-DCD1-DA73-289580F1981F}"/>
          </ac:graphicFrameMkLst>
        </pc:graphicFrameChg>
      </pc:sldChg>
      <pc:sldChg chg="addSp delSp modSp mod">
        <pc:chgData name="Fiona Protheroe" userId="ff67c8dc-cd82-4b58-ac55-e9d2b48ef32e" providerId="ADAL" clId="{DDF2D883-4E20-41BB-B089-E507269D50F9}" dt="2025-12-03T15:28:33.925" v="3994" actId="14100"/>
        <pc:sldMkLst>
          <pc:docMk/>
          <pc:sldMk cId="1244464017" sldId="1470"/>
        </pc:sldMkLst>
        <pc:spChg chg="mod">
          <ac:chgData name="Fiona Protheroe" userId="ff67c8dc-cd82-4b58-ac55-e9d2b48ef32e" providerId="ADAL" clId="{DDF2D883-4E20-41BB-B089-E507269D50F9}" dt="2025-12-03T15:28:20.897" v="3992" actId="14100"/>
          <ac:spMkLst>
            <pc:docMk/>
            <pc:sldMk cId="1244464017" sldId="1470"/>
            <ac:spMk id="2" creationId="{8191B1FA-B40B-434A-BA07-469664ECF14A}"/>
          </ac:spMkLst>
        </pc:spChg>
        <pc:spChg chg="mod">
          <ac:chgData name="Fiona Protheroe" userId="ff67c8dc-cd82-4b58-ac55-e9d2b48ef32e" providerId="ADAL" clId="{DDF2D883-4E20-41BB-B089-E507269D50F9}" dt="2025-12-03T15:28:33.925" v="3994" actId="14100"/>
          <ac:spMkLst>
            <pc:docMk/>
            <pc:sldMk cId="1244464017" sldId="1470"/>
            <ac:spMk id="4" creationId="{672ED1A6-3AEF-3172-252B-E2D07B8D8119}"/>
          </ac:spMkLst>
        </pc:spChg>
        <pc:spChg chg="add del">
          <ac:chgData name="Fiona Protheroe" userId="ff67c8dc-cd82-4b58-ac55-e9d2b48ef32e" providerId="ADAL" clId="{DDF2D883-4E20-41BB-B089-E507269D50F9}" dt="2025-12-01T16:33:19.569" v="892" actId="478"/>
          <ac:spMkLst>
            <pc:docMk/>
            <pc:sldMk cId="1244464017" sldId="1470"/>
            <ac:spMk id="5" creationId="{9523DAD5-67B8-7EF4-D83D-8425004077B4}"/>
          </ac:spMkLst>
        </pc:spChg>
        <pc:spChg chg="add del">
          <ac:chgData name="Fiona Protheroe" userId="ff67c8dc-cd82-4b58-ac55-e9d2b48ef32e" providerId="ADAL" clId="{DDF2D883-4E20-41BB-B089-E507269D50F9}" dt="2025-12-01T16:33:16.117" v="891" actId="478"/>
          <ac:spMkLst>
            <pc:docMk/>
            <pc:sldMk cId="1244464017" sldId="1470"/>
            <ac:spMk id="10" creationId="{33AFB743-E2EF-015C-A53D-6FE8139C90A0}"/>
          </ac:spMkLst>
        </pc:spChg>
        <pc:picChg chg="del">
          <ac:chgData name="Fiona Protheroe" userId="ff67c8dc-cd82-4b58-ac55-e9d2b48ef32e" providerId="ADAL" clId="{DDF2D883-4E20-41BB-B089-E507269D50F9}" dt="2025-12-01T16:29:59.898" v="815" actId="478"/>
          <ac:picMkLst>
            <pc:docMk/>
            <pc:sldMk cId="1244464017" sldId="1470"/>
            <ac:picMk id="9" creationId="{CB7ADA0A-CA13-DF4A-82DF-08CC03DB8785}"/>
          </ac:picMkLst>
        </pc:picChg>
      </pc:sldChg>
      <pc:sldChg chg="addSp modSp mod">
        <pc:chgData name="Fiona Protheroe" userId="ff67c8dc-cd82-4b58-ac55-e9d2b48ef32e" providerId="ADAL" clId="{DDF2D883-4E20-41BB-B089-E507269D50F9}" dt="2025-12-03T13:01:58.894" v="3862" actId="255"/>
        <pc:sldMkLst>
          <pc:docMk/>
          <pc:sldMk cId="13938358" sldId="1471"/>
        </pc:sldMkLst>
        <pc:spChg chg="mod">
          <ac:chgData name="Fiona Protheroe" userId="ff67c8dc-cd82-4b58-ac55-e9d2b48ef32e" providerId="ADAL" clId="{DDF2D883-4E20-41BB-B089-E507269D50F9}" dt="2025-12-03T13:01:58.894" v="3862" actId="255"/>
          <ac:spMkLst>
            <pc:docMk/>
            <pc:sldMk cId="13938358" sldId="1471"/>
            <ac:spMk id="2" creationId="{8191B1FA-B40B-434A-BA07-469664ECF14A}"/>
          </ac:spMkLst>
        </pc:spChg>
        <pc:spChg chg="mod">
          <ac:chgData name="Fiona Protheroe" userId="ff67c8dc-cd82-4b58-ac55-e9d2b48ef32e" providerId="ADAL" clId="{DDF2D883-4E20-41BB-B089-E507269D50F9}" dt="2025-12-02T10:06:37.566" v="1978" actId="20577"/>
          <ac:spMkLst>
            <pc:docMk/>
            <pc:sldMk cId="13938358" sldId="1471"/>
            <ac:spMk id="6" creationId="{39145B84-8C7C-4A1E-9575-C99994751450}"/>
          </ac:spMkLst>
        </pc:spChg>
        <pc:spChg chg="mod">
          <ac:chgData name="Fiona Protheroe" userId="ff67c8dc-cd82-4b58-ac55-e9d2b48ef32e" providerId="ADAL" clId="{DDF2D883-4E20-41BB-B089-E507269D50F9}" dt="2025-12-02T09:56:59.030" v="1797" actId="20577"/>
          <ac:spMkLst>
            <pc:docMk/>
            <pc:sldMk cId="13938358" sldId="1471"/>
            <ac:spMk id="8" creationId="{92523F1C-7158-49D0-DA8B-DCFB75C4F5AF}"/>
          </ac:spMkLst>
        </pc:spChg>
        <pc:picChg chg="add mod ord">
          <ac:chgData name="Fiona Protheroe" userId="ff67c8dc-cd82-4b58-ac55-e9d2b48ef32e" providerId="ADAL" clId="{DDF2D883-4E20-41BB-B089-E507269D50F9}" dt="2025-12-02T09:58:57.403" v="1808" actId="167"/>
          <ac:picMkLst>
            <pc:docMk/>
            <pc:sldMk cId="13938358" sldId="1471"/>
            <ac:picMk id="4" creationId="{55E72BF3-4214-C0A9-6A1D-FD2EEE738A52}"/>
          </ac:picMkLst>
        </pc:picChg>
      </pc:sldChg>
      <pc:sldChg chg="delSp modSp del mod">
        <pc:chgData name="Fiona Protheroe" userId="ff67c8dc-cd82-4b58-ac55-e9d2b48ef32e" providerId="ADAL" clId="{DDF2D883-4E20-41BB-B089-E507269D50F9}" dt="2025-12-04T08:46:36.140" v="4256" actId="47"/>
        <pc:sldMkLst>
          <pc:docMk/>
          <pc:sldMk cId="3376179124" sldId="1472"/>
        </pc:sldMkLst>
        <pc:spChg chg="mod">
          <ac:chgData name="Fiona Protheroe" userId="ff67c8dc-cd82-4b58-ac55-e9d2b48ef32e" providerId="ADAL" clId="{DDF2D883-4E20-41BB-B089-E507269D50F9}" dt="2025-12-02T11:22:55.788" v="3380"/>
          <ac:spMkLst>
            <pc:docMk/>
            <pc:sldMk cId="3376179124" sldId="1472"/>
            <ac:spMk id="2" creationId="{00000000-0000-0000-0000-000000000000}"/>
          </ac:spMkLst>
        </pc:spChg>
        <pc:spChg chg="mod">
          <ac:chgData name="Fiona Protheroe" userId="ff67c8dc-cd82-4b58-ac55-e9d2b48ef32e" providerId="ADAL" clId="{DDF2D883-4E20-41BB-B089-E507269D50F9}" dt="2025-12-03T15:32:17.367" v="4040" actId="5793"/>
          <ac:spMkLst>
            <pc:docMk/>
            <pc:sldMk cId="3376179124" sldId="1472"/>
            <ac:spMk id="6" creationId="{5927A036-E3F6-7DBB-836A-B3E039BAEE1C}"/>
          </ac:spMkLst>
        </pc:spChg>
        <pc:picChg chg="mod">
          <ac:chgData name="Fiona Protheroe" userId="ff67c8dc-cd82-4b58-ac55-e9d2b48ef32e" providerId="ADAL" clId="{DDF2D883-4E20-41BB-B089-E507269D50F9}" dt="2025-12-04T08:40:12.475" v="4162" actId="14100"/>
          <ac:picMkLst>
            <pc:docMk/>
            <pc:sldMk cId="3376179124" sldId="1472"/>
            <ac:picMk id="7" creationId="{25C9F58A-173F-6D85-2ED3-3AF54D76B75B}"/>
          </ac:picMkLst>
        </pc:picChg>
        <pc:picChg chg="del">
          <ac:chgData name="Fiona Protheroe" userId="ff67c8dc-cd82-4b58-ac55-e9d2b48ef32e" providerId="ADAL" clId="{DDF2D883-4E20-41BB-B089-E507269D50F9}" dt="2025-12-04T08:39:48.001" v="4159" actId="478"/>
          <ac:picMkLst>
            <pc:docMk/>
            <pc:sldMk cId="3376179124" sldId="1472"/>
            <ac:picMk id="14" creationId="{1587EAAC-3526-B5F7-6E85-15D9BD2E9C11}"/>
          </ac:picMkLst>
        </pc:picChg>
      </pc:sldChg>
      <pc:sldChg chg="del">
        <pc:chgData name="Fiona Protheroe" userId="ff67c8dc-cd82-4b58-ac55-e9d2b48ef32e" providerId="ADAL" clId="{DDF2D883-4E20-41BB-B089-E507269D50F9}" dt="2025-12-01T16:37:57.576" v="1265" actId="47"/>
        <pc:sldMkLst>
          <pc:docMk/>
          <pc:sldMk cId="3707384135" sldId="1474"/>
        </pc:sldMkLst>
      </pc:sldChg>
      <pc:sldChg chg="modSp mod ord">
        <pc:chgData name="Fiona Protheroe" userId="ff67c8dc-cd82-4b58-ac55-e9d2b48ef32e" providerId="ADAL" clId="{DDF2D883-4E20-41BB-B089-E507269D50F9}" dt="2025-12-03T15:27:55.404" v="3991" actId="108"/>
        <pc:sldMkLst>
          <pc:docMk/>
          <pc:sldMk cId="1671178282" sldId="1475"/>
        </pc:sldMkLst>
        <pc:spChg chg="mod">
          <ac:chgData name="Fiona Protheroe" userId="ff67c8dc-cd82-4b58-ac55-e9d2b48ef32e" providerId="ADAL" clId="{DDF2D883-4E20-41BB-B089-E507269D50F9}" dt="2025-12-03T13:04:56.940" v="3876" actId="6549"/>
          <ac:spMkLst>
            <pc:docMk/>
            <pc:sldMk cId="1671178282" sldId="1475"/>
            <ac:spMk id="2" creationId="{8191B1FA-B40B-434A-BA07-469664ECF14A}"/>
          </ac:spMkLst>
        </pc:spChg>
        <pc:spChg chg="mod">
          <ac:chgData name="Fiona Protheroe" userId="ff67c8dc-cd82-4b58-ac55-e9d2b48ef32e" providerId="ADAL" clId="{DDF2D883-4E20-41BB-B089-E507269D50F9}" dt="2025-12-03T15:27:55.404" v="3991" actId="108"/>
          <ac:spMkLst>
            <pc:docMk/>
            <pc:sldMk cId="1671178282" sldId="1475"/>
            <ac:spMk id="6" creationId="{7CB6FF26-867B-8A2B-0C38-E7C33C9053F7}"/>
          </ac:spMkLst>
        </pc:spChg>
      </pc:sldChg>
      <pc:sldChg chg="delSp modSp del mod ord">
        <pc:chgData name="Fiona Protheroe" userId="ff67c8dc-cd82-4b58-ac55-e9d2b48ef32e" providerId="ADAL" clId="{DDF2D883-4E20-41BB-B089-E507269D50F9}" dt="2025-12-01T17:05:06.010" v="1676" actId="47"/>
        <pc:sldMkLst>
          <pc:docMk/>
          <pc:sldMk cId="3852466060" sldId="1476"/>
        </pc:sldMkLst>
        <pc:picChg chg="del mod">
          <ac:chgData name="Fiona Protheroe" userId="ff67c8dc-cd82-4b58-ac55-e9d2b48ef32e" providerId="ADAL" clId="{DDF2D883-4E20-41BB-B089-E507269D50F9}" dt="2025-12-01T17:04:49.908" v="1673" actId="21"/>
          <ac:picMkLst>
            <pc:docMk/>
            <pc:sldMk cId="3852466060" sldId="1476"/>
            <ac:picMk id="4" creationId="{4AB36CBA-2F93-2081-3744-6549E6B1589F}"/>
          </ac:picMkLst>
        </pc:picChg>
      </pc:sldChg>
      <pc:sldChg chg="new del">
        <pc:chgData name="Fiona Protheroe" userId="ff67c8dc-cd82-4b58-ac55-e9d2b48ef32e" providerId="ADAL" clId="{DDF2D883-4E20-41BB-B089-E507269D50F9}" dt="2025-12-01T16:02:00.827" v="222" actId="680"/>
        <pc:sldMkLst>
          <pc:docMk/>
          <pc:sldMk cId="961102954" sldId="1477"/>
        </pc:sldMkLst>
      </pc:sldChg>
      <pc:sldChg chg="modSp mod ord">
        <pc:chgData name="Fiona Protheroe" userId="ff67c8dc-cd82-4b58-ac55-e9d2b48ef32e" providerId="ADAL" clId="{DDF2D883-4E20-41BB-B089-E507269D50F9}" dt="2025-12-03T13:24:25.824" v="3945" actId="33524"/>
        <pc:sldMkLst>
          <pc:docMk/>
          <pc:sldMk cId="1393313690" sldId="1477"/>
        </pc:sldMkLst>
        <pc:spChg chg="mod">
          <ac:chgData name="Fiona Protheroe" userId="ff67c8dc-cd82-4b58-ac55-e9d2b48ef32e" providerId="ADAL" clId="{DDF2D883-4E20-41BB-B089-E507269D50F9}" dt="2025-12-03T13:06:02.150" v="3884" actId="2711"/>
          <ac:spMkLst>
            <pc:docMk/>
            <pc:sldMk cId="1393313690" sldId="1477"/>
            <ac:spMk id="2" creationId="{8191B1FA-B40B-434A-BA07-469664ECF14A}"/>
          </ac:spMkLst>
        </pc:spChg>
        <pc:spChg chg="mod">
          <ac:chgData name="Fiona Protheroe" userId="ff67c8dc-cd82-4b58-ac55-e9d2b48ef32e" providerId="ADAL" clId="{DDF2D883-4E20-41BB-B089-E507269D50F9}" dt="2025-12-03T13:24:25.824" v="3945" actId="33524"/>
          <ac:spMkLst>
            <pc:docMk/>
            <pc:sldMk cId="1393313690" sldId="1477"/>
            <ac:spMk id="12" creationId="{6EF67086-0552-022D-CF3A-B8E44D3943AE}"/>
          </ac:spMkLst>
        </pc:spChg>
      </pc:sldChg>
      <pc:sldChg chg="del">
        <pc:chgData name="Fiona Protheroe" userId="ff67c8dc-cd82-4b58-ac55-e9d2b48ef32e" providerId="ADAL" clId="{DDF2D883-4E20-41BB-B089-E507269D50F9}" dt="2025-12-01T16:02:45.048" v="224"/>
        <pc:sldMkLst>
          <pc:docMk/>
          <pc:sldMk cId="2435432230" sldId="1477"/>
        </pc:sldMkLst>
      </pc:sldChg>
      <pc:sldChg chg="addSp delSp modSp mod">
        <pc:chgData name="Fiona Protheroe" userId="ff67c8dc-cd82-4b58-ac55-e9d2b48ef32e" providerId="ADAL" clId="{DDF2D883-4E20-41BB-B089-E507269D50F9}" dt="2025-12-03T13:05:40.336" v="3882" actId="255"/>
        <pc:sldMkLst>
          <pc:docMk/>
          <pc:sldMk cId="2222215507" sldId="1478"/>
        </pc:sldMkLst>
        <pc:spChg chg="mod">
          <ac:chgData name="Fiona Protheroe" userId="ff67c8dc-cd82-4b58-ac55-e9d2b48ef32e" providerId="ADAL" clId="{DDF2D883-4E20-41BB-B089-E507269D50F9}" dt="2025-12-03T13:05:40.336" v="3882" actId="255"/>
          <ac:spMkLst>
            <pc:docMk/>
            <pc:sldMk cId="2222215507" sldId="1478"/>
            <ac:spMk id="2" creationId="{8191B1FA-B40B-434A-BA07-469664ECF14A}"/>
          </ac:spMkLst>
        </pc:spChg>
        <pc:spChg chg="add del">
          <ac:chgData name="Fiona Protheroe" userId="ff67c8dc-cd82-4b58-ac55-e9d2b48ef32e" providerId="ADAL" clId="{DDF2D883-4E20-41BB-B089-E507269D50F9}" dt="2025-12-01T16:10:19.910" v="317" actId="22"/>
          <ac:spMkLst>
            <pc:docMk/>
            <pc:sldMk cId="2222215507" sldId="1478"/>
            <ac:spMk id="6" creationId="{65876A0E-4549-BF12-8856-ADE03FF7382C}"/>
          </ac:spMkLst>
        </pc:spChg>
        <pc:spChg chg="mod">
          <ac:chgData name="Fiona Protheroe" userId="ff67c8dc-cd82-4b58-ac55-e9d2b48ef32e" providerId="ADAL" clId="{DDF2D883-4E20-41BB-B089-E507269D50F9}" dt="2025-12-01T16:39:34.317" v="1301" actId="313"/>
          <ac:spMkLst>
            <pc:docMk/>
            <pc:sldMk cId="2222215507" sldId="1478"/>
            <ac:spMk id="12" creationId="{6EF67086-0552-022D-CF3A-B8E44D3943AE}"/>
          </ac:spMkLst>
        </pc:spChg>
        <pc:picChg chg="add mod">
          <ac:chgData name="Fiona Protheroe" userId="ff67c8dc-cd82-4b58-ac55-e9d2b48ef32e" providerId="ADAL" clId="{DDF2D883-4E20-41BB-B089-E507269D50F9}" dt="2025-12-01T16:09:57.612" v="315" actId="14100"/>
          <ac:picMkLst>
            <pc:docMk/>
            <pc:sldMk cId="2222215507" sldId="1478"/>
            <ac:picMk id="4" creationId="{5DDA8599-89C4-DD1D-7E23-B139E66E40A4}"/>
          </ac:picMkLst>
        </pc:picChg>
      </pc:sldChg>
      <pc:sldChg chg="del">
        <pc:chgData name="Fiona Protheroe" userId="ff67c8dc-cd82-4b58-ac55-e9d2b48ef32e" providerId="ADAL" clId="{DDF2D883-4E20-41BB-B089-E507269D50F9}" dt="2025-12-01T16:08:02.304" v="294"/>
        <pc:sldMkLst>
          <pc:docMk/>
          <pc:sldMk cId="2853159776" sldId="1478"/>
        </pc:sldMkLst>
      </pc:sldChg>
      <pc:sldChg chg="add del setBg">
        <pc:chgData name="Fiona Protheroe" userId="ff67c8dc-cd82-4b58-ac55-e9d2b48ef32e" providerId="ADAL" clId="{DDF2D883-4E20-41BB-B089-E507269D50F9}" dt="2025-12-01T16:07:59.444" v="293"/>
        <pc:sldMkLst>
          <pc:docMk/>
          <pc:sldMk cId="1661466855" sldId="1479"/>
        </pc:sldMkLst>
      </pc:sldChg>
      <pc:sldChg chg="add del setBg">
        <pc:chgData name="Fiona Protheroe" userId="ff67c8dc-cd82-4b58-ac55-e9d2b48ef32e" providerId="ADAL" clId="{DDF2D883-4E20-41BB-B089-E507269D50F9}" dt="2025-12-01T16:08:27.344" v="298"/>
        <pc:sldMkLst>
          <pc:docMk/>
          <pc:sldMk cId="1864410669" sldId="1479"/>
        </pc:sldMkLst>
      </pc:sldChg>
      <pc:sldChg chg="addSp delSp modSp mod">
        <pc:chgData name="Fiona Protheroe" userId="ff67c8dc-cd82-4b58-ac55-e9d2b48ef32e" providerId="ADAL" clId="{DDF2D883-4E20-41BB-B089-E507269D50F9}" dt="2025-12-03T13:05:52.325" v="3883" actId="2711"/>
        <pc:sldMkLst>
          <pc:docMk/>
          <pc:sldMk cId="4174150798" sldId="1479"/>
        </pc:sldMkLst>
        <pc:spChg chg="mod">
          <ac:chgData name="Fiona Protheroe" userId="ff67c8dc-cd82-4b58-ac55-e9d2b48ef32e" providerId="ADAL" clId="{DDF2D883-4E20-41BB-B089-E507269D50F9}" dt="2025-12-03T13:05:52.325" v="3883" actId="2711"/>
          <ac:spMkLst>
            <pc:docMk/>
            <pc:sldMk cId="4174150798" sldId="1479"/>
            <ac:spMk id="2" creationId="{8191B1FA-B40B-434A-BA07-469664ECF14A}"/>
          </ac:spMkLst>
        </pc:spChg>
        <pc:spChg chg="mod">
          <ac:chgData name="Fiona Protheroe" userId="ff67c8dc-cd82-4b58-ac55-e9d2b48ef32e" providerId="ADAL" clId="{DDF2D883-4E20-41BB-B089-E507269D50F9}" dt="2025-12-01T16:42:16.681" v="1320" actId="20577"/>
          <ac:spMkLst>
            <pc:docMk/>
            <pc:sldMk cId="4174150798" sldId="1479"/>
            <ac:spMk id="12" creationId="{6EF67086-0552-022D-CF3A-B8E44D3943AE}"/>
          </ac:spMkLst>
        </pc:spChg>
        <pc:picChg chg="del">
          <ac:chgData name="Fiona Protheroe" userId="ff67c8dc-cd82-4b58-ac55-e9d2b48ef32e" providerId="ADAL" clId="{DDF2D883-4E20-41BB-B089-E507269D50F9}" dt="2025-12-01T16:10:38.698" v="326" actId="478"/>
          <ac:picMkLst>
            <pc:docMk/>
            <pc:sldMk cId="4174150798" sldId="1479"/>
            <ac:picMk id="4" creationId="{5DDA8599-89C4-DD1D-7E23-B139E66E40A4}"/>
          </ac:picMkLst>
        </pc:picChg>
        <pc:picChg chg="add mod">
          <ac:chgData name="Fiona Protheroe" userId="ff67c8dc-cd82-4b58-ac55-e9d2b48ef32e" providerId="ADAL" clId="{DDF2D883-4E20-41BB-B089-E507269D50F9}" dt="2025-12-01T16:24:50.046" v="682" actId="1076"/>
          <ac:picMkLst>
            <pc:docMk/>
            <pc:sldMk cId="4174150798" sldId="1479"/>
            <ac:picMk id="5" creationId="{2A8C1CDE-6E8D-C89C-1B84-3770CD6EE9A6}"/>
          </ac:picMkLst>
        </pc:picChg>
      </pc:sldChg>
      <pc:sldChg chg="modSp del mod">
        <pc:chgData name="Fiona Protheroe" userId="ff67c8dc-cd82-4b58-ac55-e9d2b48ef32e" providerId="ADAL" clId="{DDF2D883-4E20-41BB-B089-E507269D50F9}" dt="2025-12-01T16:50:05.660" v="1419" actId="47"/>
        <pc:sldMkLst>
          <pc:docMk/>
          <pc:sldMk cId="4202261447" sldId="1480"/>
        </pc:sldMkLst>
        <pc:spChg chg="mod">
          <ac:chgData name="Fiona Protheroe" userId="ff67c8dc-cd82-4b58-ac55-e9d2b48ef32e" providerId="ADAL" clId="{DDF2D883-4E20-41BB-B089-E507269D50F9}" dt="2025-12-01T16:49:56.176" v="1416" actId="21"/>
          <ac:spMkLst>
            <pc:docMk/>
            <pc:sldMk cId="4202261447" sldId="1480"/>
            <ac:spMk id="4" creationId="{672ED1A6-3AEF-3172-252B-E2D07B8D8119}"/>
          </ac:spMkLst>
        </pc:spChg>
      </pc:sldChg>
      <pc:sldChg chg="modSp mod">
        <pc:chgData name="Fiona Protheroe" userId="ff67c8dc-cd82-4b58-ac55-e9d2b48ef32e" providerId="ADAL" clId="{DDF2D883-4E20-41BB-B089-E507269D50F9}" dt="2025-12-03T13:26:46.521" v="3960" actId="6549"/>
        <pc:sldMkLst>
          <pc:docMk/>
          <pc:sldMk cId="3766424541" sldId="1481"/>
        </pc:sldMkLst>
        <pc:spChg chg="mod">
          <ac:chgData name="Fiona Protheroe" userId="ff67c8dc-cd82-4b58-ac55-e9d2b48ef32e" providerId="ADAL" clId="{DDF2D883-4E20-41BB-B089-E507269D50F9}" dt="2025-12-03T13:01:42.207" v="3859" actId="2711"/>
          <ac:spMkLst>
            <pc:docMk/>
            <pc:sldMk cId="3766424541" sldId="1481"/>
            <ac:spMk id="2" creationId="{8191B1FA-B40B-434A-BA07-469664ECF14A}"/>
          </ac:spMkLst>
        </pc:spChg>
        <pc:spChg chg="mod">
          <ac:chgData name="Fiona Protheroe" userId="ff67c8dc-cd82-4b58-ac55-e9d2b48ef32e" providerId="ADAL" clId="{DDF2D883-4E20-41BB-B089-E507269D50F9}" dt="2025-12-03T13:26:46.521" v="3960" actId="6549"/>
          <ac:spMkLst>
            <pc:docMk/>
            <pc:sldMk cId="3766424541" sldId="1481"/>
            <ac:spMk id="4" creationId="{672ED1A6-3AEF-3172-252B-E2D07B8D8119}"/>
          </ac:spMkLst>
        </pc:spChg>
      </pc:sldChg>
      <pc:sldChg chg="delSp modSp mod">
        <pc:chgData name="Fiona Protheroe" userId="ff67c8dc-cd82-4b58-ac55-e9d2b48ef32e" providerId="ADAL" clId="{DDF2D883-4E20-41BB-B089-E507269D50F9}" dt="2025-12-03T15:31:09.275" v="4022" actId="12"/>
        <pc:sldMkLst>
          <pc:docMk/>
          <pc:sldMk cId="1031585177" sldId="1482"/>
        </pc:sldMkLst>
        <pc:spChg chg="mod">
          <ac:chgData name="Fiona Protheroe" userId="ff67c8dc-cd82-4b58-ac55-e9d2b48ef32e" providerId="ADAL" clId="{DDF2D883-4E20-41BB-B089-E507269D50F9}" dt="2025-12-03T13:02:09.612" v="3864" actId="255"/>
          <ac:spMkLst>
            <pc:docMk/>
            <pc:sldMk cId="1031585177" sldId="1482"/>
            <ac:spMk id="2" creationId="{8191B1FA-B40B-434A-BA07-469664ECF14A}"/>
          </ac:spMkLst>
        </pc:spChg>
        <pc:spChg chg="mod">
          <ac:chgData name="Fiona Protheroe" userId="ff67c8dc-cd82-4b58-ac55-e9d2b48ef32e" providerId="ADAL" clId="{DDF2D883-4E20-41BB-B089-E507269D50F9}" dt="2025-12-03T15:31:09.275" v="4022" actId="12"/>
          <ac:spMkLst>
            <pc:docMk/>
            <pc:sldMk cId="1031585177" sldId="1482"/>
            <ac:spMk id="6" creationId="{39145B84-8C7C-4A1E-9575-C99994751450}"/>
          </ac:spMkLst>
        </pc:spChg>
        <pc:spChg chg="del mod">
          <ac:chgData name="Fiona Protheroe" userId="ff67c8dc-cd82-4b58-ac55-e9d2b48ef32e" providerId="ADAL" clId="{DDF2D883-4E20-41BB-B089-E507269D50F9}" dt="2025-12-01T16:52:37.039" v="1578"/>
          <ac:spMkLst>
            <pc:docMk/>
            <pc:sldMk cId="1031585177" sldId="1482"/>
            <ac:spMk id="8" creationId="{92523F1C-7158-49D0-DA8B-DCFB75C4F5AF}"/>
          </ac:spMkLst>
        </pc:spChg>
      </pc:sldChg>
      <pc:sldChg chg="addSp delSp modSp mod">
        <pc:chgData name="Fiona Protheroe" userId="ff67c8dc-cd82-4b58-ac55-e9d2b48ef32e" providerId="ADAL" clId="{DDF2D883-4E20-41BB-B089-E507269D50F9}" dt="2025-12-03T15:32:01.841" v="4031" actId="1076"/>
        <pc:sldMkLst>
          <pc:docMk/>
          <pc:sldMk cId="2380995597" sldId="1483"/>
        </pc:sldMkLst>
        <pc:spChg chg="mod">
          <ac:chgData name="Fiona Protheroe" userId="ff67c8dc-cd82-4b58-ac55-e9d2b48ef32e" providerId="ADAL" clId="{DDF2D883-4E20-41BB-B089-E507269D50F9}" dt="2025-12-03T15:31:50.375" v="4028"/>
          <ac:spMkLst>
            <pc:docMk/>
            <pc:sldMk cId="2380995597" sldId="1483"/>
            <ac:spMk id="2" creationId="{8191B1FA-B40B-434A-BA07-469664ECF14A}"/>
          </ac:spMkLst>
        </pc:spChg>
        <pc:spChg chg="mod">
          <ac:chgData name="Fiona Protheroe" userId="ff67c8dc-cd82-4b58-ac55-e9d2b48ef32e" providerId="ADAL" clId="{DDF2D883-4E20-41BB-B089-E507269D50F9}" dt="2025-12-03T15:32:01.841" v="4031" actId="1076"/>
          <ac:spMkLst>
            <pc:docMk/>
            <pc:sldMk cId="2380995597" sldId="1483"/>
            <ac:spMk id="3" creationId="{77936DD6-46F2-686E-4D0F-ADDD4DB0D6A7}"/>
          </ac:spMkLst>
        </pc:spChg>
        <pc:spChg chg="mod">
          <ac:chgData name="Fiona Protheroe" userId="ff67c8dc-cd82-4b58-ac55-e9d2b48ef32e" providerId="ADAL" clId="{DDF2D883-4E20-41BB-B089-E507269D50F9}" dt="2025-12-01T17:06:10.109" v="1688" actId="1076"/>
          <ac:spMkLst>
            <pc:docMk/>
            <pc:sldMk cId="2380995597" sldId="1483"/>
            <ac:spMk id="6" creationId="{39145B84-8C7C-4A1E-9575-C99994751450}"/>
          </ac:spMkLst>
        </pc:spChg>
        <pc:picChg chg="add del">
          <ac:chgData name="Fiona Protheroe" userId="ff67c8dc-cd82-4b58-ac55-e9d2b48ef32e" providerId="ADAL" clId="{DDF2D883-4E20-41BB-B089-E507269D50F9}" dt="2025-12-01T17:06:17.419" v="1691" actId="478"/>
          <ac:picMkLst>
            <pc:docMk/>
            <pc:sldMk cId="2380995597" sldId="1483"/>
            <ac:picMk id="4" creationId="{F019A27D-C34F-7F57-2887-C2E2C90D8327}"/>
          </ac:picMkLst>
        </pc:picChg>
        <pc:picChg chg="add mod">
          <ac:chgData name="Fiona Protheroe" userId="ff67c8dc-cd82-4b58-ac55-e9d2b48ef32e" providerId="ADAL" clId="{DDF2D883-4E20-41BB-B089-E507269D50F9}" dt="2025-12-03T15:31:59.393" v="4030" actId="14100"/>
          <ac:picMkLst>
            <pc:docMk/>
            <pc:sldMk cId="2380995597" sldId="1483"/>
            <ac:picMk id="7" creationId="{53CDD839-EC3A-7C46-639A-4E4298046DBB}"/>
          </ac:picMkLst>
        </pc:picChg>
      </pc:sldChg>
      <pc:sldChg chg="new del">
        <pc:chgData name="Fiona Protheroe" userId="ff67c8dc-cd82-4b58-ac55-e9d2b48ef32e" providerId="ADAL" clId="{DDF2D883-4E20-41BB-B089-E507269D50F9}" dt="2025-12-01T17:05:00.834" v="1675" actId="47"/>
        <pc:sldMkLst>
          <pc:docMk/>
          <pc:sldMk cId="2961222060" sldId="1483"/>
        </pc:sldMkLst>
      </pc:sldChg>
      <pc:sldChg chg="modSp mod">
        <pc:chgData name="Fiona Protheroe" userId="ff67c8dc-cd82-4b58-ac55-e9d2b48ef32e" providerId="ADAL" clId="{DDF2D883-4E20-41BB-B089-E507269D50F9}" dt="2025-12-03T15:36:24.076" v="4145" actId="20577"/>
        <pc:sldMkLst>
          <pc:docMk/>
          <pc:sldMk cId="3524181344" sldId="1484"/>
        </pc:sldMkLst>
        <pc:spChg chg="mod">
          <ac:chgData name="Fiona Protheroe" userId="ff67c8dc-cd82-4b58-ac55-e9d2b48ef32e" providerId="ADAL" clId="{DDF2D883-4E20-41BB-B089-E507269D50F9}" dt="2025-12-02T11:20:07.780" v="3370" actId="20577"/>
          <ac:spMkLst>
            <pc:docMk/>
            <pc:sldMk cId="3524181344" sldId="1484"/>
            <ac:spMk id="2" creationId="{8191B1FA-B40B-434A-BA07-469664ECF14A}"/>
          </ac:spMkLst>
        </pc:spChg>
        <pc:spChg chg="mod">
          <ac:chgData name="Fiona Protheroe" userId="ff67c8dc-cd82-4b58-ac55-e9d2b48ef32e" providerId="ADAL" clId="{DDF2D883-4E20-41BB-B089-E507269D50F9}" dt="2025-12-03T15:36:24.076" v="4145" actId="20577"/>
          <ac:spMkLst>
            <pc:docMk/>
            <pc:sldMk cId="3524181344" sldId="1484"/>
            <ac:spMk id="12" creationId="{6EF67086-0552-022D-CF3A-B8E44D3943AE}"/>
          </ac:spMkLst>
        </pc:spChg>
      </pc:sldChg>
      <pc:sldChg chg="new del ord">
        <pc:chgData name="Fiona Protheroe" userId="ff67c8dc-cd82-4b58-ac55-e9d2b48ef32e" providerId="ADAL" clId="{DDF2D883-4E20-41BB-B089-E507269D50F9}" dt="2025-12-02T10:10:45.832" v="2001" actId="47"/>
        <pc:sldMkLst>
          <pc:docMk/>
          <pc:sldMk cId="2713729487" sldId="1485"/>
        </pc:sldMkLst>
      </pc:sldChg>
      <pc:sldChg chg="new del">
        <pc:chgData name="Fiona Protheroe" userId="ff67c8dc-cd82-4b58-ac55-e9d2b48ef32e" providerId="ADAL" clId="{DDF2D883-4E20-41BB-B089-E507269D50F9}" dt="2025-12-02T10:10:54.394" v="2004" actId="47"/>
        <pc:sldMkLst>
          <pc:docMk/>
          <pc:sldMk cId="3277599698" sldId="1485"/>
        </pc:sldMkLst>
      </pc:sldChg>
      <pc:sldChg chg="addSp delSp modSp add mod">
        <pc:chgData name="Fiona Protheroe" userId="ff67c8dc-cd82-4b58-ac55-e9d2b48ef32e" providerId="ADAL" clId="{DDF2D883-4E20-41BB-B089-E507269D50F9}" dt="2025-12-04T08:38:22.738" v="4147" actId="113"/>
        <pc:sldMkLst>
          <pc:docMk/>
          <pc:sldMk cId="3524981074" sldId="1485"/>
        </pc:sldMkLst>
        <pc:spChg chg="mod">
          <ac:chgData name="Fiona Protheroe" userId="ff67c8dc-cd82-4b58-ac55-e9d2b48ef32e" providerId="ADAL" clId="{DDF2D883-4E20-41BB-B089-E507269D50F9}" dt="2025-12-04T08:38:22.738" v="4147" actId="113"/>
          <ac:spMkLst>
            <pc:docMk/>
            <pc:sldMk cId="3524981074" sldId="1485"/>
            <ac:spMk id="6" creationId="{7CB6FF26-867B-8A2B-0C38-E7C33C9053F7}"/>
          </ac:spMkLst>
        </pc:spChg>
        <pc:spChg chg="add del">
          <ac:chgData name="Fiona Protheroe" userId="ff67c8dc-cd82-4b58-ac55-e9d2b48ef32e" providerId="ADAL" clId="{DDF2D883-4E20-41BB-B089-E507269D50F9}" dt="2025-12-02T11:29:22.451" v="3590" actId="22"/>
          <ac:spMkLst>
            <pc:docMk/>
            <pc:sldMk cId="3524981074" sldId="1485"/>
            <ac:spMk id="9" creationId="{38B32E1F-3EF0-C97A-35A1-6E719B4C4051}"/>
          </ac:spMkLst>
        </pc:spChg>
      </pc:sldChg>
      <pc:sldChg chg="add del">
        <pc:chgData name="Fiona Protheroe" userId="ff67c8dc-cd82-4b58-ac55-e9d2b48ef32e" providerId="ADAL" clId="{DDF2D883-4E20-41BB-B089-E507269D50F9}" dt="2025-12-02T10:10:46.870" v="2002" actId="47"/>
        <pc:sldMkLst>
          <pc:docMk/>
          <pc:sldMk cId="1721684228" sldId="1486"/>
        </pc:sldMkLst>
      </pc:sldChg>
      <pc:sldChg chg="del">
        <pc:chgData name="Fiona Protheroe" userId="ff67c8dc-cd82-4b58-ac55-e9d2b48ef32e" providerId="ADAL" clId="{DDF2D883-4E20-41BB-B089-E507269D50F9}" dt="2025-12-02T10:46:04.579" v="2840"/>
        <pc:sldMkLst>
          <pc:docMk/>
          <pc:sldMk cId="1975458103" sldId="1486"/>
        </pc:sldMkLst>
      </pc:sldChg>
      <pc:sldChg chg="del">
        <pc:chgData name="Fiona Protheroe" userId="ff67c8dc-cd82-4b58-ac55-e9d2b48ef32e" providerId="ADAL" clId="{DDF2D883-4E20-41BB-B089-E507269D50F9}" dt="2025-12-02T10:45:55.696" v="2839"/>
        <pc:sldMkLst>
          <pc:docMk/>
          <pc:sldMk cId="2046454231" sldId="1486"/>
        </pc:sldMkLst>
      </pc:sldChg>
      <pc:sldChg chg="addSp delSp modSp mod">
        <pc:chgData name="Fiona Protheroe" userId="ff67c8dc-cd82-4b58-ac55-e9d2b48ef32e" providerId="ADAL" clId="{DDF2D883-4E20-41BB-B089-E507269D50F9}" dt="2025-12-03T13:02:41.038" v="3869" actId="20577"/>
        <pc:sldMkLst>
          <pc:docMk/>
          <pc:sldMk cId="3092185746" sldId="1486"/>
        </pc:sldMkLst>
        <pc:spChg chg="mod">
          <ac:chgData name="Fiona Protheroe" userId="ff67c8dc-cd82-4b58-ac55-e9d2b48ef32e" providerId="ADAL" clId="{DDF2D883-4E20-41BB-B089-E507269D50F9}" dt="2025-12-03T13:02:30.281" v="3867" actId="255"/>
          <ac:spMkLst>
            <pc:docMk/>
            <pc:sldMk cId="3092185746" sldId="1486"/>
            <ac:spMk id="2" creationId="{8191B1FA-B40B-434A-BA07-469664ECF14A}"/>
          </ac:spMkLst>
        </pc:spChg>
        <pc:spChg chg="add del mod">
          <ac:chgData name="Fiona Protheroe" userId="ff67c8dc-cd82-4b58-ac55-e9d2b48ef32e" providerId="ADAL" clId="{DDF2D883-4E20-41BB-B089-E507269D50F9}" dt="2025-12-02T10:47:53.836" v="2981"/>
          <ac:spMkLst>
            <pc:docMk/>
            <pc:sldMk cId="3092185746" sldId="1486"/>
            <ac:spMk id="4" creationId="{699721B3-6A5A-133C-5AAF-69C2639428D3}"/>
          </ac:spMkLst>
        </pc:spChg>
        <pc:spChg chg="del">
          <ac:chgData name="Fiona Protheroe" userId="ff67c8dc-cd82-4b58-ac55-e9d2b48ef32e" providerId="ADAL" clId="{DDF2D883-4E20-41BB-B089-E507269D50F9}" dt="2025-12-02T11:09:41.612" v="3321" actId="478"/>
          <ac:spMkLst>
            <pc:docMk/>
            <pc:sldMk cId="3092185746" sldId="1486"/>
            <ac:spMk id="5" creationId="{82BE259B-DD2C-D440-D1A2-47341A829391}"/>
          </ac:spMkLst>
        </pc:spChg>
        <pc:spChg chg="mod">
          <ac:chgData name="Fiona Protheroe" userId="ff67c8dc-cd82-4b58-ac55-e9d2b48ef32e" providerId="ADAL" clId="{DDF2D883-4E20-41BB-B089-E507269D50F9}" dt="2025-12-03T13:02:41.038" v="3869" actId="20577"/>
          <ac:spMkLst>
            <pc:docMk/>
            <pc:sldMk cId="3092185746" sldId="1486"/>
            <ac:spMk id="6" creationId="{39145B84-8C7C-4A1E-9575-C99994751450}"/>
          </ac:spMkLst>
        </pc:spChg>
        <pc:spChg chg="add mod">
          <ac:chgData name="Fiona Protheroe" userId="ff67c8dc-cd82-4b58-ac55-e9d2b48ef32e" providerId="ADAL" clId="{DDF2D883-4E20-41BB-B089-E507269D50F9}" dt="2025-12-03T13:02:34.474" v="3868" actId="14100"/>
          <ac:spMkLst>
            <pc:docMk/>
            <pc:sldMk cId="3092185746" sldId="1486"/>
            <ac:spMk id="8" creationId="{C2E30203-6C74-AC94-D065-433F942F5B63}"/>
          </ac:spMkLst>
        </pc:spChg>
        <pc:spChg chg="add del mod">
          <ac:chgData name="Fiona Protheroe" userId="ff67c8dc-cd82-4b58-ac55-e9d2b48ef32e" providerId="ADAL" clId="{DDF2D883-4E20-41BB-B089-E507269D50F9}" dt="2025-12-02T10:48:26.797" v="2989"/>
          <ac:spMkLst>
            <pc:docMk/>
            <pc:sldMk cId="3092185746" sldId="1486"/>
            <ac:spMk id="9" creationId="{700D614A-9C9E-6863-99C5-B076650E8621}"/>
          </ac:spMkLst>
        </pc:spChg>
        <pc:spChg chg="add del mod">
          <ac:chgData name="Fiona Protheroe" userId="ff67c8dc-cd82-4b58-ac55-e9d2b48ef32e" providerId="ADAL" clId="{DDF2D883-4E20-41BB-B089-E507269D50F9}" dt="2025-12-02T10:48:36.053" v="2993"/>
          <ac:spMkLst>
            <pc:docMk/>
            <pc:sldMk cId="3092185746" sldId="1486"/>
            <ac:spMk id="10" creationId="{67CC3005-3E25-3F35-687F-DC2FA732DC38}"/>
          </ac:spMkLst>
        </pc:spChg>
        <pc:spChg chg="add mod">
          <ac:chgData name="Fiona Protheroe" userId="ff67c8dc-cd82-4b58-ac55-e9d2b48ef32e" providerId="ADAL" clId="{DDF2D883-4E20-41BB-B089-E507269D50F9}" dt="2025-12-02T11:10:44.714" v="3332" actId="1076"/>
          <ac:spMkLst>
            <pc:docMk/>
            <pc:sldMk cId="3092185746" sldId="1486"/>
            <ac:spMk id="12" creationId="{4B1DE566-6DCD-3645-7B59-6DB952F47FD2}"/>
          </ac:spMkLst>
        </pc:spChg>
      </pc:sldChg>
      <pc:sldChg chg="modSp del mod">
        <pc:chgData name="Fiona Protheroe" userId="ff67c8dc-cd82-4b58-ac55-e9d2b48ef32e" providerId="ADAL" clId="{DDF2D883-4E20-41BB-B089-E507269D50F9}" dt="2025-12-02T11:22:12.634" v="3378" actId="47"/>
        <pc:sldMkLst>
          <pc:docMk/>
          <pc:sldMk cId="3304615038" sldId="1487"/>
        </pc:sldMkLst>
        <pc:spChg chg="mod">
          <ac:chgData name="Fiona Protheroe" userId="ff67c8dc-cd82-4b58-ac55-e9d2b48ef32e" providerId="ADAL" clId="{DDF2D883-4E20-41BB-B089-E507269D50F9}" dt="2025-12-02T11:21:58.232" v="3377" actId="6549"/>
          <ac:spMkLst>
            <pc:docMk/>
            <pc:sldMk cId="3304615038" sldId="1487"/>
            <ac:spMk id="12" creationId="{6EF67086-0552-022D-CF3A-B8E44D3943AE}"/>
          </ac:spMkLst>
        </pc:spChg>
      </pc:sldChg>
      <pc:sldChg chg="addSp modSp add del mod">
        <pc:chgData name="Fiona Protheroe" userId="ff67c8dc-cd82-4b58-ac55-e9d2b48ef32e" providerId="ADAL" clId="{DDF2D883-4E20-41BB-B089-E507269D50F9}" dt="2025-12-04T08:49:42.031" v="4289" actId="20577"/>
        <pc:sldMkLst>
          <pc:docMk/>
          <pc:sldMk cId="4022979462" sldId="1487"/>
        </pc:sldMkLst>
        <pc:spChg chg="mod">
          <ac:chgData name="Fiona Protheroe" userId="ff67c8dc-cd82-4b58-ac55-e9d2b48ef32e" providerId="ADAL" clId="{DDF2D883-4E20-41BB-B089-E507269D50F9}" dt="2025-12-02T11:25:52.931" v="3396"/>
          <ac:spMkLst>
            <pc:docMk/>
            <pc:sldMk cId="4022979462" sldId="1487"/>
            <ac:spMk id="2" creationId="{8191B1FA-B40B-434A-BA07-469664ECF14A}"/>
          </ac:spMkLst>
        </pc:spChg>
        <pc:spChg chg="mod">
          <ac:chgData name="Fiona Protheroe" userId="ff67c8dc-cd82-4b58-ac55-e9d2b48ef32e" providerId="ADAL" clId="{DDF2D883-4E20-41BB-B089-E507269D50F9}" dt="2025-12-04T08:49:42.031" v="4289" actId="20577"/>
          <ac:spMkLst>
            <pc:docMk/>
            <pc:sldMk cId="4022979462" sldId="1487"/>
            <ac:spMk id="12" creationId="{6EF67086-0552-022D-CF3A-B8E44D3943AE}"/>
          </ac:spMkLst>
        </pc:spChg>
        <pc:graphicFrameChg chg="add mod">
          <ac:chgData name="Fiona Protheroe" userId="ff67c8dc-cd82-4b58-ac55-e9d2b48ef32e" providerId="ADAL" clId="{DDF2D883-4E20-41BB-B089-E507269D50F9}" dt="2025-12-02T11:25:34.061" v="3395" actId="20577"/>
          <ac:graphicFrameMkLst>
            <pc:docMk/>
            <pc:sldMk cId="4022979462" sldId="1487"/>
            <ac:graphicFrameMk id="4" creationId="{E8BACCCA-9E64-6644-E26C-2AB4D1C81671}"/>
          </ac:graphicFrameMkLst>
        </pc:graphicFrameChg>
        <pc:picChg chg="add">
          <ac:chgData name="Fiona Protheroe" userId="ff67c8dc-cd82-4b58-ac55-e9d2b48ef32e" providerId="ADAL" clId="{DDF2D883-4E20-41BB-B089-E507269D50F9}" dt="2025-12-02T11:25:16.131" v="3386"/>
          <ac:picMkLst>
            <pc:docMk/>
            <pc:sldMk cId="4022979462" sldId="1487"/>
            <ac:picMk id="3" creationId="{249079DB-6704-BF67-FA67-A5B4F75996E5}"/>
          </ac:picMkLst>
        </pc:picChg>
      </pc:sldChg>
      <pc:sldChg chg="addSp modSp new del mod">
        <pc:chgData name="Fiona Protheroe" userId="ff67c8dc-cd82-4b58-ac55-e9d2b48ef32e" providerId="ADAL" clId="{DDF2D883-4E20-41BB-B089-E507269D50F9}" dt="2025-12-02T11:29:36.305" v="3594" actId="47"/>
        <pc:sldMkLst>
          <pc:docMk/>
          <pc:sldMk cId="2039073680" sldId="1488"/>
        </pc:sldMkLst>
        <pc:spChg chg="add mod">
          <ac:chgData name="Fiona Protheroe" userId="ff67c8dc-cd82-4b58-ac55-e9d2b48ef32e" providerId="ADAL" clId="{DDF2D883-4E20-41BB-B089-E507269D50F9}" dt="2025-12-02T11:29:34.710" v="3593" actId="6549"/>
          <ac:spMkLst>
            <pc:docMk/>
            <pc:sldMk cId="2039073680" sldId="1488"/>
            <ac:spMk id="6" creationId="{97AE110C-202B-9DAB-5B6A-F390B2D6B918}"/>
          </ac:spMkLst>
        </pc:spChg>
      </pc:sldChg>
      <pc:sldChg chg="addSp delSp modSp mod ord setBg">
        <pc:chgData name="Fiona Protheroe" userId="ff67c8dc-cd82-4b58-ac55-e9d2b48ef32e" providerId="ADAL" clId="{DDF2D883-4E20-41BB-B089-E507269D50F9}" dt="2025-12-03T15:05:50.720" v="3989" actId="20577"/>
        <pc:sldMkLst>
          <pc:docMk/>
          <pc:sldMk cId="2549581362" sldId="1488"/>
        </pc:sldMkLst>
        <pc:spChg chg="mod">
          <ac:chgData name="Fiona Protheroe" userId="ff67c8dc-cd82-4b58-ac55-e9d2b48ef32e" providerId="ADAL" clId="{DDF2D883-4E20-41BB-B089-E507269D50F9}" dt="2025-12-03T15:05:50.720" v="3989" actId="20577"/>
          <ac:spMkLst>
            <pc:docMk/>
            <pc:sldMk cId="2549581362" sldId="1488"/>
            <ac:spMk id="2" creationId="{8191B1FA-B40B-434A-BA07-469664ECF14A}"/>
          </ac:spMkLst>
        </pc:spChg>
        <pc:spChg chg="mod">
          <ac:chgData name="Fiona Protheroe" userId="ff67c8dc-cd82-4b58-ac55-e9d2b48ef32e" providerId="ADAL" clId="{DDF2D883-4E20-41BB-B089-E507269D50F9}" dt="2025-12-02T11:32:46.868" v="3668" actId="14100"/>
          <ac:spMkLst>
            <pc:docMk/>
            <pc:sldMk cId="2549581362" sldId="1488"/>
            <ac:spMk id="6" creationId="{7CB6FF26-867B-8A2B-0C38-E7C33C9053F7}"/>
          </ac:spMkLst>
        </pc:spChg>
        <pc:spChg chg="add del">
          <ac:chgData name="Fiona Protheroe" userId="ff67c8dc-cd82-4b58-ac55-e9d2b48ef32e" providerId="ADAL" clId="{DDF2D883-4E20-41BB-B089-E507269D50F9}" dt="2025-12-02T11:31:58.435" v="3658" actId="26606"/>
          <ac:spMkLst>
            <pc:docMk/>
            <pc:sldMk cId="2549581362" sldId="1488"/>
            <ac:spMk id="13" creationId="{68AF5748-FED8-45BA-8631-26D1D10F3246}"/>
          </ac:spMkLst>
        </pc:spChg>
        <pc:spChg chg="add del">
          <ac:chgData name="Fiona Protheroe" userId="ff67c8dc-cd82-4b58-ac55-e9d2b48ef32e" providerId="ADAL" clId="{DDF2D883-4E20-41BB-B089-E507269D50F9}" dt="2025-12-02T11:31:58.435" v="3658" actId="26606"/>
          <ac:spMkLst>
            <pc:docMk/>
            <pc:sldMk cId="2549581362" sldId="1488"/>
            <ac:spMk id="15" creationId="{AF2F604E-43BE-4DC3-B983-E071523364F8}"/>
          </ac:spMkLst>
        </pc:spChg>
        <pc:spChg chg="add del">
          <ac:chgData name="Fiona Protheroe" userId="ff67c8dc-cd82-4b58-ac55-e9d2b48ef32e" providerId="ADAL" clId="{DDF2D883-4E20-41BB-B089-E507269D50F9}" dt="2025-12-02T11:31:58.435" v="3658" actId="26606"/>
          <ac:spMkLst>
            <pc:docMk/>
            <pc:sldMk cId="2549581362" sldId="1488"/>
            <ac:spMk id="17" creationId="{08C9B587-E65E-4B52-B37C-ABEBB6E87928}"/>
          </ac:spMkLst>
        </pc:spChg>
        <pc:spChg chg="add del">
          <ac:chgData name="Fiona Protheroe" userId="ff67c8dc-cd82-4b58-ac55-e9d2b48ef32e" providerId="ADAL" clId="{DDF2D883-4E20-41BB-B089-E507269D50F9}" dt="2025-12-02T11:32:00.015" v="3660" actId="26606"/>
          <ac:spMkLst>
            <pc:docMk/>
            <pc:sldMk cId="2549581362" sldId="1488"/>
            <ac:spMk id="21" creationId="{A3363022-C969-41E9-8EB2-E4C94908C1FA}"/>
          </ac:spMkLst>
        </pc:spChg>
        <pc:spChg chg="add del">
          <ac:chgData name="Fiona Protheroe" userId="ff67c8dc-cd82-4b58-ac55-e9d2b48ef32e" providerId="ADAL" clId="{DDF2D883-4E20-41BB-B089-E507269D50F9}" dt="2025-12-02T11:32:00.015" v="3660" actId="26606"/>
          <ac:spMkLst>
            <pc:docMk/>
            <pc:sldMk cId="2549581362" sldId="1488"/>
            <ac:spMk id="22" creationId="{8D1AD6B3-BE88-4CEB-BA17-790657CC4729}"/>
          </ac:spMkLst>
        </pc:spChg>
        <pc:spChg chg="add del">
          <ac:chgData name="Fiona Protheroe" userId="ff67c8dc-cd82-4b58-ac55-e9d2b48ef32e" providerId="ADAL" clId="{DDF2D883-4E20-41BB-B089-E507269D50F9}" dt="2025-12-02T11:32:16.134" v="3662" actId="26606"/>
          <ac:spMkLst>
            <pc:docMk/>
            <pc:sldMk cId="2549581362" sldId="1488"/>
            <ac:spMk id="25" creationId="{3C54F4CE-85F0-46ED-80DA-9518C9251AD1}"/>
          </ac:spMkLst>
        </pc:spChg>
        <pc:spChg chg="add del">
          <ac:chgData name="Fiona Protheroe" userId="ff67c8dc-cd82-4b58-ac55-e9d2b48ef32e" providerId="ADAL" clId="{DDF2D883-4E20-41BB-B089-E507269D50F9}" dt="2025-12-02T11:32:16.134" v="3662" actId="26606"/>
          <ac:spMkLst>
            <pc:docMk/>
            <pc:sldMk cId="2549581362" sldId="1488"/>
            <ac:spMk id="26" creationId="{DADD1FCA-8ACB-4958-81DD-4CDD6D3E1921}"/>
          </ac:spMkLst>
        </pc:spChg>
        <pc:spChg chg="add del">
          <ac:chgData name="Fiona Protheroe" userId="ff67c8dc-cd82-4b58-ac55-e9d2b48ef32e" providerId="ADAL" clId="{DDF2D883-4E20-41BB-B089-E507269D50F9}" dt="2025-12-02T11:32:23.154" v="3664" actId="26606"/>
          <ac:spMkLst>
            <pc:docMk/>
            <pc:sldMk cId="2549581362" sldId="1488"/>
            <ac:spMk id="28" creationId="{A3363022-C969-41E9-8EB2-E4C94908C1FA}"/>
          </ac:spMkLst>
        </pc:spChg>
        <pc:spChg chg="add del">
          <ac:chgData name="Fiona Protheroe" userId="ff67c8dc-cd82-4b58-ac55-e9d2b48ef32e" providerId="ADAL" clId="{DDF2D883-4E20-41BB-B089-E507269D50F9}" dt="2025-12-02T11:32:23.154" v="3664" actId="26606"/>
          <ac:spMkLst>
            <pc:docMk/>
            <pc:sldMk cId="2549581362" sldId="1488"/>
            <ac:spMk id="29" creationId="{8D1AD6B3-BE88-4CEB-BA17-790657CC4729}"/>
          </ac:spMkLst>
        </pc:spChg>
        <pc:spChg chg="add">
          <ac:chgData name="Fiona Protheroe" userId="ff67c8dc-cd82-4b58-ac55-e9d2b48ef32e" providerId="ADAL" clId="{DDF2D883-4E20-41BB-B089-E507269D50F9}" dt="2025-12-02T11:32:23.159" v="3665" actId="26606"/>
          <ac:spMkLst>
            <pc:docMk/>
            <pc:sldMk cId="2549581362" sldId="1488"/>
            <ac:spMk id="32" creationId="{68AF5748-FED8-45BA-8631-26D1D10F3246}"/>
          </ac:spMkLst>
        </pc:spChg>
        <pc:spChg chg="add">
          <ac:chgData name="Fiona Protheroe" userId="ff67c8dc-cd82-4b58-ac55-e9d2b48ef32e" providerId="ADAL" clId="{DDF2D883-4E20-41BB-B089-E507269D50F9}" dt="2025-12-02T11:32:23.159" v="3665" actId="26606"/>
          <ac:spMkLst>
            <pc:docMk/>
            <pc:sldMk cId="2549581362" sldId="1488"/>
            <ac:spMk id="33" creationId="{AF2F604E-43BE-4DC3-B983-E071523364F8}"/>
          </ac:spMkLst>
        </pc:spChg>
        <pc:spChg chg="add">
          <ac:chgData name="Fiona Protheroe" userId="ff67c8dc-cd82-4b58-ac55-e9d2b48ef32e" providerId="ADAL" clId="{DDF2D883-4E20-41BB-B089-E507269D50F9}" dt="2025-12-02T11:32:23.159" v="3665" actId="26606"/>
          <ac:spMkLst>
            <pc:docMk/>
            <pc:sldMk cId="2549581362" sldId="1488"/>
            <ac:spMk id="34" creationId="{08C9B587-E65E-4B52-B37C-ABEBB6E87928}"/>
          </ac:spMkLst>
        </pc:spChg>
        <pc:grpChg chg="add del">
          <ac:chgData name="Fiona Protheroe" userId="ff67c8dc-cd82-4b58-ac55-e9d2b48ef32e" providerId="ADAL" clId="{DDF2D883-4E20-41BB-B089-E507269D50F9}" dt="2025-12-02T11:32:00.015" v="3660" actId="26606"/>
          <ac:grpSpMkLst>
            <pc:docMk/>
            <pc:sldMk cId="2549581362" sldId="1488"/>
            <ac:grpSpMk id="23" creationId="{89D1390B-7E13-4B4F-9CB2-391063412E54}"/>
          </ac:grpSpMkLst>
        </pc:grpChg>
        <pc:grpChg chg="add del">
          <ac:chgData name="Fiona Protheroe" userId="ff67c8dc-cd82-4b58-ac55-e9d2b48ef32e" providerId="ADAL" clId="{DDF2D883-4E20-41BB-B089-E507269D50F9}" dt="2025-12-02T11:32:23.154" v="3664" actId="26606"/>
          <ac:grpSpMkLst>
            <pc:docMk/>
            <pc:sldMk cId="2549581362" sldId="1488"/>
            <ac:grpSpMk id="30" creationId="{89D1390B-7E13-4B4F-9CB2-391063412E54}"/>
          </ac:grpSpMkLst>
        </pc:grpChg>
        <pc:picChg chg="add mod ord">
          <ac:chgData name="Fiona Protheroe" userId="ff67c8dc-cd82-4b58-ac55-e9d2b48ef32e" providerId="ADAL" clId="{DDF2D883-4E20-41BB-B089-E507269D50F9}" dt="2025-12-02T11:32:43.979" v="3667" actId="14100"/>
          <ac:picMkLst>
            <pc:docMk/>
            <pc:sldMk cId="2549581362" sldId="1488"/>
            <ac:picMk id="8" creationId="{AEE2F84F-D2C4-A389-B4FB-7E040EEA1AC6}"/>
          </ac:picMkLst>
        </pc:picChg>
      </pc:sldChg>
      <pc:sldChg chg="new del">
        <pc:chgData name="Fiona Protheroe" userId="ff67c8dc-cd82-4b58-ac55-e9d2b48ef32e" providerId="ADAL" clId="{DDF2D883-4E20-41BB-B089-E507269D50F9}" dt="2025-12-02T11:29:14.229" v="3588" actId="47"/>
        <pc:sldMkLst>
          <pc:docMk/>
          <pc:sldMk cId="3301133519" sldId="1488"/>
        </pc:sldMkLst>
      </pc:sldChg>
      <pc:sldChg chg="addSp modSp mod ord">
        <pc:chgData name="Fiona Protheroe" userId="ff67c8dc-cd82-4b58-ac55-e9d2b48ef32e" providerId="ADAL" clId="{DDF2D883-4E20-41BB-B089-E507269D50F9}" dt="2025-12-04T08:49:19.397" v="4277" actId="1076"/>
        <pc:sldMkLst>
          <pc:docMk/>
          <pc:sldMk cId="103708945" sldId="1490"/>
        </pc:sldMkLst>
        <pc:spChg chg="mod">
          <ac:chgData name="Fiona Protheroe" userId="ff67c8dc-cd82-4b58-ac55-e9d2b48ef32e" providerId="ADAL" clId="{DDF2D883-4E20-41BB-B089-E507269D50F9}" dt="2025-12-04T08:47:02.032" v="4270" actId="20577"/>
          <ac:spMkLst>
            <pc:docMk/>
            <pc:sldMk cId="103708945" sldId="1490"/>
            <ac:spMk id="2" creationId="{8191B1FA-B40B-434A-BA07-469664ECF14A}"/>
          </ac:spMkLst>
        </pc:spChg>
        <pc:spChg chg="mod">
          <ac:chgData name="Fiona Protheroe" userId="ff67c8dc-cd82-4b58-ac55-e9d2b48ef32e" providerId="ADAL" clId="{DDF2D883-4E20-41BB-B089-E507269D50F9}" dt="2025-12-04T08:47:06.674" v="4274" actId="20577"/>
          <ac:spMkLst>
            <pc:docMk/>
            <pc:sldMk cId="103708945" sldId="1490"/>
            <ac:spMk id="12" creationId="{6EF67086-0552-022D-CF3A-B8E44D3943AE}"/>
          </ac:spMkLst>
        </pc:spChg>
        <pc:picChg chg="add mod">
          <ac:chgData name="Fiona Protheroe" userId="ff67c8dc-cd82-4b58-ac55-e9d2b48ef32e" providerId="ADAL" clId="{DDF2D883-4E20-41BB-B089-E507269D50F9}" dt="2025-12-04T08:49:19.397" v="4277" actId="1076"/>
          <ac:picMkLst>
            <pc:docMk/>
            <pc:sldMk cId="103708945" sldId="1490"/>
            <ac:picMk id="4" creationId="{BE97C93D-0420-1D4E-B718-0E5FD93A59C4}"/>
          </ac:picMkLst>
        </pc:picChg>
      </pc:sldChg>
      <pc:sldChg chg="addSp delSp modSp mod">
        <pc:chgData name="Fiona Protheroe" userId="ff67c8dc-cd82-4b58-ac55-e9d2b48ef32e" providerId="ADAL" clId="{DDF2D883-4E20-41BB-B089-E507269D50F9}" dt="2025-12-04T08:46:13.660" v="4255" actId="2711"/>
        <pc:sldMkLst>
          <pc:docMk/>
          <pc:sldMk cId="1304043541" sldId="1491"/>
        </pc:sldMkLst>
        <pc:spChg chg="mod">
          <ac:chgData name="Fiona Protheroe" userId="ff67c8dc-cd82-4b58-ac55-e9d2b48ef32e" providerId="ADAL" clId="{DDF2D883-4E20-41BB-B089-E507269D50F9}" dt="2025-12-04T08:46:05.370" v="4254" actId="113"/>
          <ac:spMkLst>
            <pc:docMk/>
            <pc:sldMk cId="1304043541" sldId="1491"/>
            <ac:spMk id="2" creationId="{8191B1FA-B40B-434A-BA07-469664ECF14A}"/>
          </ac:spMkLst>
        </pc:spChg>
        <pc:spChg chg="add mod">
          <ac:chgData name="Fiona Protheroe" userId="ff67c8dc-cd82-4b58-ac55-e9d2b48ef32e" providerId="ADAL" clId="{DDF2D883-4E20-41BB-B089-E507269D50F9}" dt="2025-12-04T08:46:13.660" v="4255" actId="2711"/>
          <ac:spMkLst>
            <pc:docMk/>
            <pc:sldMk cId="1304043541" sldId="1491"/>
            <ac:spMk id="4" creationId="{A0038FA5-6E91-C021-E505-E98B9C3B174D}"/>
          </ac:spMkLst>
        </pc:spChg>
        <pc:spChg chg="del mod">
          <ac:chgData name="Fiona Protheroe" userId="ff67c8dc-cd82-4b58-ac55-e9d2b48ef32e" providerId="ADAL" clId="{DDF2D883-4E20-41BB-B089-E507269D50F9}" dt="2025-12-04T08:42:04.654" v="4175" actId="478"/>
          <ac:spMkLst>
            <pc:docMk/>
            <pc:sldMk cId="1304043541" sldId="1491"/>
            <ac:spMk id="12" creationId="{6EF67086-0552-022D-CF3A-B8E44D3943AE}"/>
          </ac:spMkLst>
        </pc:spChg>
        <pc:picChg chg="add del mod">
          <ac:chgData name="Fiona Protheroe" userId="ff67c8dc-cd82-4b58-ac55-e9d2b48ef32e" providerId="ADAL" clId="{DDF2D883-4E20-41BB-B089-E507269D50F9}" dt="2025-12-04T08:42:51.657" v="4182" actId="478"/>
          <ac:picMkLst>
            <pc:docMk/>
            <pc:sldMk cId="1304043541" sldId="1491"/>
            <ac:picMk id="5" creationId="{B16FC60C-E226-D11B-7378-7A9D4EAED082}"/>
          </ac:picMkLst>
        </pc:picChg>
        <pc:picChg chg="add mod">
          <ac:chgData name="Fiona Protheroe" userId="ff67c8dc-cd82-4b58-ac55-e9d2b48ef32e" providerId="ADAL" clId="{DDF2D883-4E20-41BB-B089-E507269D50F9}" dt="2025-12-04T08:43:51.605" v="4185" actId="1076"/>
          <ac:picMkLst>
            <pc:docMk/>
            <pc:sldMk cId="1304043541" sldId="1491"/>
            <ac:picMk id="6" creationId="{C9D4F2C9-6C02-7334-223E-851CE8CCBA58}"/>
          </ac:picMkLst>
        </pc:picChg>
      </pc:sldChg>
      <pc:sldMasterChg chg="del delSldLayout">
        <pc:chgData name="Fiona Protheroe" userId="ff67c8dc-cd82-4b58-ac55-e9d2b48ef32e" providerId="ADAL" clId="{DDF2D883-4E20-41BB-B089-E507269D50F9}" dt="2025-12-04T08:47:13.720" v="4275" actId="47"/>
        <pc:sldMasterMkLst>
          <pc:docMk/>
          <pc:sldMasterMk cId="4003458706" sldId="2147483648"/>
        </pc:sldMasterMkLst>
        <pc:sldLayoutChg chg="del">
          <pc:chgData name="Fiona Protheroe" userId="ff67c8dc-cd82-4b58-ac55-e9d2b48ef32e" providerId="ADAL" clId="{DDF2D883-4E20-41BB-B089-E507269D50F9}" dt="2025-12-04T08:47:13.720" v="4275" actId="47"/>
          <pc:sldLayoutMkLst>
            <pc:docMk/>
            <pc:sldMasterMk cId="4003458706" sldId="2147483648"/>
            <pc:sldLayoutMk cId="2932990772" sldId="2147483649"/>
          </pc:sldLayoutMkLst>
        </pc:sldLayoutChg>
        <pc:sldLayoutChg chg="del">
          <pc:chgData name="Fiona Protheroe" userId="ff67c8dc-cd82-4b58-ac55-e9d2b48ef32e" providerId="ADAL" clId="{DDF2D883-4E20-41BB-B089-E507269D50F9}" dt="2025-12-04T08:47:13.720" v="4275" actId="47"/>
          <pc:sldLayoutMkLst>
            <pc:docMk/>
            <pc:sldMasterMk cId="4003458706" sldId="2147483648"/>
            <pc:sldLayoutMk cId="3009130614" sldId="2147483650"/>
          </pc:sldLayoutMkLst>
        </pc:sldLayoutChg>
      </pc:sldMaster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energy-heroes.org.uk/"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hyperlink" Target="mailto:healthyschools@northyorks.gov.uk" TargetMode="Externa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1" Type="http://schemas.openxmlformats.org/officeDocument/2006/relationships/hyperlink" Target="https://energy-heroes.org.uk/"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mailto:healthyschools@northyorks.gov.uk" TargetMode="External"/><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A4596-257E-4211-928C-A81FF347D6F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A22EC6B-488F-4ADE-8EEC-326CCB3AA597}">
      <dgm:prSet/>
      <dgm:spPr/>
      <dgm:t>
        <a:bodyPr/>
        <a:lstStyle/>
        <a:p>
          <a:r>
            <a:rPr lang="en-GB" b="0" i="0" dirty="0"/>
            <a:t>Climate Change Education is v</a:t>
          </a:r>
          <a:r>
            <a:rPr lang="en-GB" dirty="0"/>
            <a:t>ital for all children and young people to navigate the complexities of our rapidly changing world – DFE strategy </a:t>
          </a:r>
          <a:endParaRPr lang="en-US" dirty="0"/>
        </a:p>
      </dgm:t>
    </dgm:pt>
    <dgm:pt modelId="{5F41BEF4-19ED-4D08-B8B4-9FB29EC057F1}" type="parTrans" cxnId="{D08DADBE-7476-498F-BB11-682C8AC551A2}">
      <dgm:prSet/>
      <dgm:spPr/>
      <dgm:t>
        <a:bodyPr/>
        <a:lstStyle/>
        <a:p>
          <a:endParaRPr lang="en-US"/>
        </a:p>
      </dgm:t>
    </dgm:pt>
    <dgm:pt modelId="{515A4CEC-FBF9-4295-8A92-A5D385BC76DA}" type="sibTrans" cxnId="{D08DADBE-7476-498F-BB11-682C8AC551A2}">
      <dgm:prSet/>
      <dgm:spPr/>
      <dgm:t>
        <a:bodyPr/>
        <a:lstStyle/>
        <a:p>
          <a:endParaRPr lang="en-US" dirty="0"/>
        </a:p>
      </dgm:t>
    </dgm:pt>
    <dgm:pt modelId="{4869886D-444C-46E1-9599-B09355D259ED}">
      <dgm:prSet/>
      <dgm:spPr/>
      <dgm:t>
        <a:bodyPr/>
        <a:lstStyle/>
        <a:p>
          <a:r>
            <a:rPr lang="en-GB" b="0" i="0" dirty="0"/>
            <a:t>Students gain knowledge, skills and values to protect and preserve our planet, and </a:t>
          </a:r>
          <a:r>
            <a:rPr lang="en-GB" dirty="0"/>
            <a:t> know what actions they need to take </a:t>
          </a:r>
          <a:endParaRPr lang="en-US" dirty="0"/>
        </a:p>
      </dgm:t>
    </dgm:pt>
    <dgm:pt modelId="{6A3FF7BE-4952-4F81-A161-837D01D9C61C}" type="parTrans" cxnId="{7CE2935E-53BD-4AAD-B379-DC07EDC869FD}">
      <dgm:prSet/>
      <dgm:spPr/>
      <dgm:t>
        <a:bodyPr/>
        <a:lstStyle/>
        <a:p>
          <a:endParaRPr lang="en-US"/>
        </a:p>
      </dgm:t>
    </dgm:pt>
    <dgm:pt modelId="{425394E4-343D-4883-B89A-C39293C44FEC}" type="sibTrans" cxnId="{7CE2935E-53BD-4AAD-B379-DC07EDC869FD}">
      <dgm:prSet/>
      <dgm:spPr/>
      <dgm:t>
        <a:bodyPr/>
        <a:lstStyle/>
        <a:p>
          <a:endParaRPr lang="en-US" dirty="0"/>
        </a:p>
      </dgm:t>
    </dgm:pt>
    <dgm:pt modelId="{156342FA-FC7C-45E8-A8F3-C5CA686EB156}">
      <dgm:prSet/>
      <dgm:spPr/>
      <dgm:t>
        <a:bodyPr/>
        <a:lstStyle/>
        <a:p>
          <a:r>
            <a:rPr lang="en-GB" dirty="0"/>
            <a:t>Empower future generations in addressing the challenges posed by a changing planet.</a:t>
          </a:r>
          <a:endParaRPr lang="en-US" dirty="0"/>
        </a:p>
      </dgm:t>
    </dgm:pt>
    <dgm:pt modelId="{3F667225-3307-4332-9258-4314A08BA3E5}" type="parTrans" cxnId="{701293AB-ABE0-4223-832B-FD6786D0E5DF}">
      <dgm:prSet/>
      <dgm:spPr/>
      <dgm:t>
        <a:bodyPr/>
        <a:lstStyle/>
        <a:p>
          <a:endParaRPr lang="en-US"/>
        </a:p>
      </dgm:t>
    </dgm:pt>
    <dgm:pt modelId="{62C47131-5362-47F0-ADF8-6D000C61101A}" type="sibTrans" cxnId="{701293AB-ABE0-4223-832B-FD6786D0E5DF}">
      <dgm:prSet/>
      <dgm:spPr/>
      <dgm:t>
        <a:bodyPr/>
        <a:lstStyle/>
        <a:p>
          <a:endParaRPr lang="en-US" dirty="0"/>
        </a:p>
      </dgm:t>
    </dgm:pt>
    <dgm:pt modelId="{8FBCBE14-B608-452A-84C2-B1FEB26AA192}">
      <dgm:prSet/>
      <dgm:spPr/>
      <dgm:t>
        <a:bodyPr/>
        <a:lstStyle/>
        <a:p>
          <a:r>
            <a:rPr lang="en-GB" dirty="0"/>
            <a:t>Addressing the interests of children and young people in nature and environment  </a:t>
          </a:r>
          <a:endParaRPr lang="en-US" dirty="0"/>
        </a:p>
      </dgm:t>
    </dgm:pt>
    <dgm:pt modelId="{41A5057E-2DE4-4DCB-8EEB-195CF9E37F82}" type="parTrans" cxnId="{9698663D-2D71-42DB-9F75-2C606393F60B}">
      <dgm:prSet/>
      <dgm:spPr/>
      <dgm:t>
        <a:bodyPr/>
        <a:lstStyle/>
        <a:p>
          <a:endParaRPr lang="en-US"/>
        </a:p>
      </dgm:t>
    </dgm:pt>
    <dgm:pt modelId="{4ED905ED-55BF-476B-8C0B-531D6FD08533}" type="sibTrans" cxnId="{9698663D-2D71-42DB-9F75-2C606393F60B}">
      <dgm:prSet/>
      <dgm:spPr/>
      <dgm:t>
        <a:bodyPr/>
        <a:lstStyle/>
        <a:p>
          <a:endParaRPr lang="en-US" dirty="0"/>
        </a:p>
      </dgm:t>
    </dgm:pt>
    <dgm:pt modelId="{2642C34C-E7E7-482A-B22D-94DBDADC1976}">
      <dgm:prSet/>
      <dgm:spPr/>
      <dgm:t>
        <a:bodyPr/>
        <a:lstStyle/>
        <a:p>
          <a:r>
            <a:rPr lang="en-GB" dirty="0"/>
            <a:t>Contribute to a more positive future for the planet</a:t>
          </a:r>
          <a:endParaRPr lang="en-US" dirty="0"/>
        </a:p>
      </dgm:t>
    </dgm:pt>
    <dgm:pt modelId="{171E3E31-45F8-42D8-ABBE-7A79F59FB820}" type="parTrans" cxnId="{C3669552-3B8C-452F-8693-50E001A1D559}">
      <dgm:prSet/>
      <dgm:spPr/>
      <dgm:t>
        <a:bodyPr/>
        <a:lstStyle/>
        <a:p>
          <a:endParaRPr lang="en-US"/>
        </a:p>
      </dgm:t>
    </dgm:pt>
    <dgm:pt modelId="{A08F6974-33A0-4F54-A422-DFA654ED9DA4}" type="sibTrans" cxnId="{C3669552-3B8C-452F-8693-50E001A1D559}">
      <dgm:prSet/>
      <dgm:spPr/>
      <dgm:t>
        <a:bodyPr/>
        <a:lstStyle/>
        <a:p>
          <a:endParaRPr lang="en-US"/>
        </a:p>
      </dgm:t>
    </dgm:pt>
    <dgm:pt modelId="{E16FBF67-D0CA-4664-A792-A9ACCAEFBB30}">
      <dgm:prSet/>
      <dgm:spPr/>
      <dgm:t>
        <a:bodyPr/>
        <a:lstStyle/>
        <a:p>
          <a:r>
            <a:rPr lang="en-GB" dirty="0"/>
            <a:t>Reduce eco-anxiety.</a:t>
          </a:r>
        </a:p>
      </dgm:t>
    </dgm:pt>
    <dgm:pt modelId="{20242AD9-8BAE-4B84-8071-03CC41849F78}" type="parTrans" cxnId="{5AD86D7D-9D34-432C-9CC2-B4EEE7A5D193}">
      <dgm:prSet/>
      <dgm:spPr/>
      <dgm:t>
        <a:bodyPr/>
        <a:lstStyle/>
        <a:p>
          <a:endParaRPr lang="en-GB"/>
        </a:p>
      </dgm:t>
    </dgm:pt>
    <dgm:pt modelId="{0D3BC7B5-B9ED-4E40-B311-2B9954D8247A}" type="sibTrans" cxnId="{5AD86D7D-9D34-432C-9CC2-B4EEE7A5D193}">
      <dgm:prSet/>
      <dgm:spPr/>
      <dgm:t>
        <a:bodyPr/>
        <a:lstStyle/>
        <a:p>
          <a:endParaRPr lang="en-GB" dirty="0"/>
        </a:p>
      </dgm:t>
    </dgm:pt>
    <dgm:pt modelId="{C059897D-52C9-4072-9A86-34145D3876D8}" type="pres">
      <dgm:prSet presAssocID="{409A4596-257E-4211-928C-A81FF347D6F5}" presName="vert0" presStyleCnt="0">
        <dgm:presLayoutVars>
          <dgm:dir/>
          <dgm:animOne val="branch"/>
          <dgm:animLvl val="lvl"/>
        </dgm:presLayoutVars>
      </dgm:prSet>
      <dgm:spPr/>
    </dgm:pt>
    <dgm:pt modelId="{32F59A6D-8EE8-46BA-93A1-5974414E5139}" type="pres">
      <dgm:prSet presAssocID="{6A22EC6B-488F-4ADE-8EEC-326CCB3AA597}" presName="thickLine" presStyleLbl="alignNode1" presStyleIdx="0" presStyleCnt="6"/>
      <dgm:spPr/>
    </dgm:pt>
    <dgm:pt modelId="{AD9413C6-38A5-45F5-83D9-03200612DB6E}" type="pres">
      <dgm:prSet presAssocID="{6A22EC6B-488F-4ADE-8EEC-326CCB3AA597}" presName="horz1" presStyleCnt="0"/>
      <dgm:spPr/>
    </dgm:pt>
    <dgm:pt modelId="{DF4722AF-EF11-43B8-9505-30E8CE383A6E}" type="pres">
      <dgm:prSet presAssocID="{6A22EC6B-488F-4ADE-8EEC-326CCB3AA597}" presName="tx1" presStyleLbl="revTx" presStyleIdx="0" presStyleCnt="6"/>
      <dgm:spPr/>
    </dgm:pt>
    <dgm:pt modelId="{1396F715-E4E9-4910-8C12-2E8A5DBF44B6}" type="pres">
      <dgm:prSet presAssocID="{6A22EC6B-488F-4ADE-8EEC-326CCB3AA597}" presName="vert1" presStyleCnt="0"/>
      <dgm:spPr/>
    </dgm:pt>
    <dgm:pt modelId="{88AC471F-7FEA-49B3-B2CC-F603AA6E0027}" type="pres">
      <dgm:prSet presAssocID="{4869886D-444C-46E1-9599-B09355D259ED}" presName="thickLine" presStyleLbl="alignNode1" presStyleIdx="1" presStyleCnt="6"/>
      <dgm:spPr/>
    </dgm:pt>
    <dgm:pt modelId="{ADDC8637-BE10-49E9-946A-61ED0096DE0C}" type="pres">
      <dgm:prSet presAssocID="{4869886D-444C-46E1-9599-B09355D259ED}" presName="horz1" presStyleCnt="0"/>
      <dgm:spPr/>
    </dgm:pt>
    <dgm:pt modelId="{1909BC0C-3B38-429A-9378-6B2198C88384}" type="pres">
      <dgm:prSet presAssocID="{4869886D-444C-46E1-9599-B09355D259ED}" presName="tx1" presStyleLbl="revTx" presStyleIdx="1" presStyleCnt="6"/>
      <dgm:spPr/>
    </dgm:pt>
    <dgm:pt modelId="{A33B0063-4D92-4146-A9F3-943BD74D36E3}" type="pres">
      <dgm:prSet presAssocID="{4869886D-444C-46E1-9599-B09355D259ED}" presName="vert1" presStyleCnt="0"/>
      <dgm:spPr/>
    </dgm:pt>
    <dgm:pt modelId="{814FC3BB-FF3B-4623-9F72-90F8B2B43AEF}" type="pres">
      <dgm:prSet presAssocID="{156342FA-FC7C-45E8-A8F3-C5CA686EB156}" presName="thickLine" presStyleLbl="alignNode1" presStyleIdx="2" presStyleCnt="6"/>
      <dgm:spPr/>
    </dgm:pt>
    <dgm:pt modelId="{F9A89878-63C1-476D-8F90-80F6775F8BA0}" type="pres">
      <dgm:prSet presAssocID="{156342FA-FC7C-45E8-A8F3-C5CA686EB156}" presName="horz1" presStyleCnt="0"/>
      <dgm:spPr/>
    </dgm:pt>
    <dgm:pt modelId="{B83D3E9B-135A-40B9-8AAB-2AF376D44547}" type="pres">
      <dgm:prSet presAssocID="{156342FA-FC7C-45E8-A8F3-C5CA686EB156}" presName="tx1" presStyleLbl="revTx" presStyleIdx="2" presStyleCnt="6"/>
      <dgm:spPr/>
    </dgm:pt>
    <dgm:pt modelId="{8198850B-1615-41C0-8763-1E6457CEE769}" type="pres">
      <dgm:prSet presAssocID="{156342FA-FC7C-45E8-A8F3-C5CA686EB156}" presName="vert1" presStyleCnt="0"/>
      <dgm:spPr/>
    </dgm:pt>
    <dgm:pt modelId="{648BE984-80FB-4253-AAF7-A1F390201F7F}" type="pres">
      <dgm:prSet presAssocID="{E16FBF67-D0CA-4664-A792-A9ACCAEFBB30}" presName="thickLine" presStyleLbl="alignNode1" presStyleIdx="3" presStyleCnt="6"/>
      <dgm:spPr/>
    </dgm:pt>
    <dgm:pt modelId="{F9AD1FDD-8732-4109-B109-EA23AB135119}" type="pres">
      <dgm:prSet presAssocID="{E16FBF67-D0CA-4664-A792-A9ACCAEFBB30}" presName="horz1" presStyleCnt="0"/>
      <dgm:spPr/>
    </dgm:pt>
    <dgm:pt modelId="{351387A0-CA08-408D-84D5-D2448E42D7A4}" type="pres">
      <dgm:prSet presAssocID="{E16FBF67-D0CA-4664-A792-A9ACCAEFBB30}" presName="tx1" presStyleLbl="revTx" presStyleIdx="3" presStyleCnt="6"/>
      <dgm:spPr/>
    </dgm:pt>
    <dgm:pt modelId="{9E616266-FF6A-4D8B-B745-CB56E9914582}" type="pres">
      <dgm:prSet presAssocID="{E16FBF67-D0CA-4664-A792-A9ACCAEFBB30}" presName="vert1" presStyleCnt="0"/>
      <dgm:spPr/>
    </dgm:pt>
    <dgm:pt modelId="{6AE47C53-A00C-4654-8C6D-2F9B2DB402C5}" type="pres">
      <dgm:prSet presAssocID="{8FBCBE14-B608-452A-84C2-B1FEB26AA192}" presName="thickLine" presStyleLbl="alignNode1" presStyleIdx="4" presStyleCnt="6"/>
      <dgm:spPr/>
    </dgm:pt>
    <dgm:pt modelId="{16CFB723-8017-4472-A318-495552147BC5}" type="pres">
      <dgm:prSet presAssocID="{8FBCBE14-B608-452A-84C2-B1FEB26AA192}" presName="horz1" presStyleCnt="0"/>
      <dgm:spPr/>
    </dgm:pt>
    <dgm:pt modelId="{9D0AAA55-C922-4185-80CF-A566D71FF337}" type="pres">
      <dgm:prSet presAssocID="{8FBCBE14-B608-452A-84C2-B1FEB26AA192}" presName="tx1" presStyleLbl="revTx" presStyleIdx="4" presStyleCnt="6"/>
      <dgm:spPr/>
    </dgm:pt>
    <dgm:pt modelId="{6E10D034-A3B0-4228-AEF3-282CD823EA0B}" type="pres">
      <dgm:prSet presAssocID="{8FBCBE14-B608-452A-84C2-B1FEB26AA192}" presName="vert1" presStyleCnt="0"/>
      <dgm:spPr/>
    </dgm:pt>
    <dgm:pt modelId="{63C4D645-ADBC-49F3-9E1D-78389B152E94}" type="pres">
      <dgm:prSet presAssocID="{2642C34C-E7E7-482A-B22D-94DBDADC1976}" presName="thickLine" presStyleLbl="alignNode1" presStyleIdx="5" presStyleCnt="6"/>
      <dgm:spPr/>
    </dgm:pt>
    <dgm:pt modelId="{6A673949-D42C-479D-9E1A-B0A81BD34E49}" type="pres">
      <dgm:prSet presAssocID="{2642C34C-E7E7-482A-B22D-94DBDADC1976}" presName="horz1" presStyleCnt="0"/>
      <dgm:spPr/>
    </dgm:pt>
    <dgm:pt modelId="{9E0656C4-1567-43C4-994A-E5BAD66B6F3C}" type="pres">
      <dgm:prSet presAssocID="{2642C34C-E7E7-482A-B22D-94DBDADC1976}" presName="tx1" presStyleLbl="revTx" presStyleIdx="5" presStyleCnt="6"/>
      <dgm:spPr/>
    </dgm:pt>
    <dgm:pt modelId="{E3C08561-9A66-48E2-B78D-DFDE7DF57848}" type="pres">
      <dgm:prSet presAssocID="{2642C34C-E7E7-482A-B22D-94DBDADC1976}" presName="vert1" presStyleCnt="0"/>
      <dgm:spPr/>
    </dgm:pt>
  </dgm:ptLst>
  <dgm:cxnLst>
    <dgm:cxn modelId="{18EA491F-6098-4ABA-92F5-D69158B07F59}" type="presOf" srcId="{4869886D-444C-46E1-9599-B09355D259ED}" destId="{1909BC0C-3B38-429A-9378-6B2198C88384}" srcOrd="0" destOrd="0" presId="urn:microsoft.com/office/officeart/2008/layout/LinedList"/>
    <dgm:cxn modelId="{37786F22-74A9-4528-8DCE-BCBBFB94EE23}" type="presOf" srcId="{156342FA-FC7C-45E8-A8F3-C5CA686EB156}" destId="{B83D3E9B-135A-40B9-8AAB-2AF376D44547}" srcOrd="0" destOrd="0" presId="urn:microsoft.com/office/officeart/2008/layout/LinedList"/>
    <dgm:cxn modelId="{E7BEE522-74AE-4642-9DB9-0BD4C3602A8E}" type="presOf" srcId="{E16FBF67-D0CA-4664-A792-A9ACCAEFBB30}" destId="{351387A0-CA08-408D-84D5-D2448E42D7A4}" srcOrd="0" destOrd="0" presId="urn:microsoft.com/office/officeart/2008/layout/LinedList"/>
    <dgm:cxn modelId="{CA23303A-4782-433C-B263-99314886B6BC}" type="presOf" srcId="{409A4596-257E-4211-928C-A81FF347D6F5}" destId="{C059897D-52C9-4072-9A86-34145D3876D8}" srcOrd="0" destOrd="0" presId="urn:microsoft.com/office/officeart/2008/layout/LinedList"/>
    <dgm:cxn modelId="{C0B7783B-21A3-42FD-A186-9AF2896A72BE}" type="presOf" srcId="{6A22EC6B-488F-4ADE-8EEC-326CCB3AA597}" destId="{DF4722AF-EF11-43B8-9505-30E8CE383A6E}" srcOrd="0" destOrd="0" presId="urn:microsoft.com/office/officeart/2008/layout/LinedList"/>
    <dgm:cxn modelId="{9698663D-2D71-42DB-9F75-2C606393F60B}" srcId="{409A4596-257E-4211-928C-A81FF347D6F5}" destId="{8FBCBE14-B608-452A-84C2-B1FEB26AA192}" srcOrd="4" destOrd="0" parTransId="{41A5057E-2DE4-4DCB-8EEB-195CF9E37F82}" sibTransId="{4ED905ED-55BF-476B-8C0B-531D6FD08533}"/>
    <dgm:cxn modelId="{7CE2935E-53BD-4AAD-B379-DC07EDC869FD}" srcId="{409A4596-257E-4211-928C-A81FF347D6F5}" destId="{4869886D-444C-46E1-9599-B09355D259ED}" srcOrd="1" destOrd="0" parTransId="{6A3FF7BE-4952-4F81-A161-837D01D9C61C}" sibTransId="{425394E4-343D-4883-B89A-C39293C44FEC}"/>
    <dgm:cxn modelId="{08E08F62-6D56-4387-AC77-06A45E12F317}" type="presOf" srcId="{8FBCBE14-B608-452A-84C2-B1FEB26AA192}" destId="{9D0AAA55-C922-4185-80CF-A566D71FF337}" srcOrd="0" destOrd="0" presId="urn:microsoft.com/office/officeart/2008/layout/LinedList"/>
    <dgm:cxn modelId="{C3669552-3B8C-452F-8693-50E001A1D559}" srcId="{409A4596-257E-4211-928C-A81FF347D6F5}" destId="{2642C34C-E7E7-482A-B22D-94DBDADC1976}" srcOrd="5" destOrd="0" parTransId="{171E3E31-45F8-42D8-ABBE-7A79F59FB820}" sibTransId="{A08F6974-33A0-4F54-A422-DFA654ED9DA4}"/>
    <dgm:cxn modelId="{5AD86D7D-9D34-432C-9CC2-B4EEE7A5D193}" srcId="{409A4596-257E-4211-928C-A81FF347D6F5}" destId="{E16FBF67-D0CA-4664-A792-A9ACCAEFBB30}" srcOrd="3" destOrd="0" parTransId="{20242AD9-8BAE-4B84-8071-03CC41849F78}" sibTransId="{0D3BC7B5-B9ED-4E40-B311-2B9954D8247A}"/>
    <dgm:cxn modelId="{701293AB-ABE0-4223-832B-FD6786D0E5DF}" srcId="{409A4596-257E-4211-928C-A81FF347D6F5}" destId="{156342FA-FC7C-45E8-A8F3-C5CA686EB156}" srcOrd="2" destOrd="0" parTransId="{3F667225-3307-4332-9258-4314A08BA3E5}" sibTransId="{62C47131-5362-47F0-ADF8-6D000C61101A}"/>
    <dgm:cxn modelId="{D08DADBE-7476-498F-BB11-682C8AC551A2}" srcId="{409A4596-257E-4211-928C-A81FF347D6F5}" destId="{6A22EC6B-488F-4ADE-8EEC-326CCB3AA597}" srcOrd="0" destOrd="0" parTransId="{5F41BEF4-19ED-4D08-B8B4-9FB29EC057F1}" sibTransId="{515A4CEC-FBF9-4295-8A92-A5D385BC76DA}"/>
    <dgm:cxn modelId="{299642D5-EFB9-4555-AD70-464C6E2AC83F}" type="presOf" srcId="{2642C34C-E7E7-482A-B22D-94DBDADC1976}" destId="{9E0656C4-1567-43C4-994A-E5BAD66B6F3C}" srcOrd="0" destOrd="0" presId="urn:microsoft.com/office/officeart/2008/layout/LinedList"/>
    <dgm:cxn modelId="{E2786F6E-8BAD-4FC7-A362-595F3DBC56F0}" type="presParOf" srcId="{C059897D-52C9-4072-9A86-34145D3876D8}" destId="{32F59A6D-8EE8-46BA-93A1-5974414E5139}" srcOrd="0" destOrd="0" presId="urn:microsoft.com/office/officeart/2008/layout/LinedList"/>
    <dgm:cxn modelId="{16291BF6-6DC8-4676-B7BF-8F2CD1497172}" type="presParOf" srcId="{C059897D-52C9-4072-9A86-34145D3876D8}" destId="{AD9413C6-38A5-45F5-83D9-03200612DB6E}" srcOrd="1" destOrd="0" presId="urn:microsoft.com/office/officeart/2008/layout/LinedList"/>
    <dgm:cxn modelId="{652D68EF-FC3D-4BE0-B696-BB1DC8D034AA}" type="presParOf" srcId="{AD9413C6-38A5-45F5-83D9-03200612DB6E}" destId="{DF4722AF-EF11-43B8-9505-30E8CE383A6E}" srcOrd="0" destOrd="0" presId="urn:microsoft.com/office/officeart/2008/layout/LinedList"/>
    <dgm:cxn modelId="{4DB52F7A-4636-41FD-A202-23332EF78A04}" type="presParOf" srcId="{AD9413C6-38A5-45F5-83D9-03200612DB6E}" destId="{1396F715-E4E9-4910-8C12-2E8A5DBF44B6}" srcOrd="1" destOrd="0" presId="urn:microsoft.com/office/officeart/2008/layout/LinedList"/>
    <dgm:cxn modelId="{E03C811F-A4EE-4760-9CF5-33E015608A56}" type="presParOf" srcId="{C059897D-52C9-4072-9A86-34145D3876D8}" destId="{88AC471F-7FEA-49B3-B2CC-F603AA6E0027}" srcOrd="2" destOrd="0" presId="urn:microsoft.com/office/officeart/2008/layout/LinedList"/>
    <dgm:cxn modelId="{0C9E5BE0-94C1-4F16-9FFA-C4753926E43E}" type="presParOf" srcId="{C059897D-52C9-4072-9A86-34145D3876D8}" destId="{ADDC8637-BE10-49E9-946A-61ED0096DE0C}" srcOrd="3" destOrd="0" presId="urn:microsoft.com/office/officeart/2008/layout/LinedList"/>
    <dgm:cxn modelId="{C39130F5-9CCD-4DF3-9631-4C7A78A1C256}" type="presParOf" srcId="{ADDC8637-BE10-49E9-946A-61ED0096DE0C}" destId="{1909BC0C-3B38-429A-9378-6B2198C88384}" srcOrd="0" destOrd="0" presId="urn:microsoft.com/office/officeart/2008/layout/LinedList"/>
    <dgm:cxn modelId="{F0EF614C-632D-496D-94FA-7072063F822D}" type="presParOf" srcId="{ADDC8637-BE10-49E9-946A-61ED0096DE0C}" destId="{A33B0063-4D92-4146-A9F3-943BD74D36E3}" srcOrd="1" destOrd="0" presId="urn:microsoft.com/office/officeart/2008/layout/LinedList"/>
    <dgm:cxn modelId="{30D5C990-F1F5-49B4-A6B8-DF84E08363C0}" type="presParOf" srcId="{C059897D-52C9-4072-9A86-34145D3876D8}" destId="{814FC3BB-FF3B-4623-9F72-90F8B2B43AEF}" srcOrd="4" destOrd="0" presId="urn:microsoft.com/office/officeart/2008/layout/LinedList"/>
    <dgm:cxn modelId="{B2611AD2-A79C-4C9F-845E-373FA1466444}" type="presParOf" srcId="{C059897D-52C9-4072-9A86-34145D3876D8}" destId="{F9A89878-63C1-476D-8F90-80F6775F8BA0}" srcOrd="5" destOrd="0" presId="urn:microsoft.com/office/officeart/2008/layout/LinedList"/>
    <dgm:cxn modelId="{683BB3CD-9ECD-4B86-B647-F452E943D748}" type="presParOf" srcId="{F9A89878-63C1-476D-8F90-80F6775F8BA0}" destId="{B83D3E9B-135A-40B9-8AAB-2AF376D44547}" srcOrd="0" destOrd="0" presId="urn:microsoft.com/office/officeart/2008/layout/LinedList"/>
    <dgm:cxn modelId="{D0CEE0F9-E15E-40C0-AEA7-BE0E58DDAFEB}" type="presParOf" srcId="{F9A89878-63C1-476D-8F90-80F6775F8BA0}" destId="{8198850B-1615-41C0-8763-1E6457CEE769}" srcOrd="1" destOrd="0" presId="urn:microsoft.com/office/officeart/2008/layout/LinedList"/>
    <dgm:cxn modelId="{3F90F6D3-A86C-4B3E-88B6-BB7D0C2E2DC0}" type="presParOf" srcId="{C059897D-52C9-4072-9A86-34145D3876D8}" destId="{648BE984-80FB-4253-AAF7-A1F390201F7F}" srcOrd="6" destOrd="0" presId="urn:microsoft.com/office/officeart/2008/layout/LinedList"/>
    <dgm:cxn modelId="{65A0082C-584B-4465-B99B-C35DF95AACEF}" type="presParOf" srcId="{C059897D-52C9-4072-9A86-34145D3876D8}" destId="{F9AD1FDD-8732-4109-B109-EA23AB135119}" srcOrd="7" destOrd="0" presId="urn:microsoft.com/office/officeart/2008/layout/LinedList"/>
    <dgm:cxn modelId="{DB4F9D96-FD29-4509-9922-776C1A2157D7}" type="presParOf" srcId="{F9AD1FDD-8732-4109-B109-EA23AB135119}" destId="{351387A0-CA08-408D-84D5-D2448E42D7A4}" srcOrd="0" destOrd="0" presId="urn:microsoft.com/office/officeart/2008/layout/LinedList"/>
    <dgm:cxn modelId="{E0C6DA15-516C-4389-ADEE-9B8472D619BC}" type="presParOf" srcId="{F9AD1FDD-8732-4109-B109-EA23AB135119}" destId="{9E616266-FF6A-4D8B-B745-CB56E9914582}" srcOrd="1" destOrd="0" presId="urn:microsoft.com/office/officeart/2008/layout/LinedList"/>
    <dgm:cxn modelId="{CA410E65-D203-4CAF-8FD9-569CABECB187}" type="presParOf" srcId="{C059897D-52C9-4072-9A86-34145D3876D8}" destId="{6AE47C53-A00C-4654-8C6D-2F9B2DB402C5}" srcOrd="8" destOrd="0" presId="urn:microsoft.com/office/officeart/2008/layout/LinedList"/>
    <dgm:cxn modelId="{826E15EA-3BC5-4303-8258-73AE76F44E43}" type="presParOf" srcId="{C059897D-52C9-4072-9A86-34145D3876D8}" destId="{16CFB723-8017-4472-A318-495552147BC5}" srcOrd="9" destOrd="0" presId="urn:microsoft.com/office/officeart/2008/layout/LinedList"/>
    <dgm:cxn modelId="{61341C2A-CF1E-4BEA-A260-F0519B855554}" type="presParOf" srcId="{16CFB723-8017-4472-A318-495552147BC5}" destId="{9D0AAA55-C922-4185-80CF-A566D71FF337}" srcOrd="0" destOrd="0" presId="urn:microsoft.com/office/officeart/2008/layout/LinedList"/>
    <dgm:cxn modelId="{DB4FB916-4BBB-49E0-8FBB-EBF7A5F3CE4B}" type="presParOf" srcId="{16CFB723-8017-4472-A318-495552147BC5}" destId="{6E10D034-A3B0-4228-AEF3-282CD823EA0B}" srcOrd="1" destOrd="0" presId="urn:microsoft.com/office/officeart/2008/layout/LinedList"/>
    <dgm:cxn modelId="{B2C79C4D-7DB6-4FC5-96C4-DA1D9E39A138}" type="presParOf" srcId="{C059897D-52C9-4072-9A86-34145D3876D8}" destId="{63C4D645-ADBC-49F3-9E1D-78389B152E94}" srcOrd="10" destOrd="0" presId="urn:microsoft.com/office/officeart/2008/layout/LinedList"/>
    <dgm:cxn modelId="{5FE74904-FD7A-48A1-90D0-4354CE4AFB4E}" type="presParOf" srcId="{C059897D-52C9-4072-9A86-34145D3876D8}" destId="{6A673949-D42C-479D-9E1A-B0A81BD34E49}" srcOrd="11" destOrd="0" presId="urn:microsoft.com/office/officeart/2008/layout/LinedList"/>
    <dgm:cxn modelId="{7BE74C6E-A37A-474A-BD3B-8F0DADA4BD2A}" type="presParOf" srcId="{6A673949-D42C-479D-9E1A-B0A81BD34E49}" destId="{9E0656C4-1567-43C4-994A-E5BAD66B6F3C}" srcOrd="0" destOrd="0" presId="urn:microsoft.com/office/officeart/2008/layout/LinedList"/>
    <dgm:cxn modelId="{8E3F6065-E55B-46AD-A94E-C6C50AFA4B4F}" type="presParOf" srcId="{6A673949-D42C-479D-9E1A-B0A81BD34E49}" destId="{E3C08561-9A66-48E2-B78D-DFDE7DF5784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0A984-8270-4F12-8D59-18A929DAB91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9A692E2C-6DFC-4D03-9A44-099EC3228F92}">
      <dgm:prSet custT="1"/>
      <dgm:spPr>
        <a:noFill/>
        <a:ln>
          <a:noFill/>
        </a:ln>
      </dgm:spPr>
      <dgm:t>
        <a:bodyPr/>
        <a:lstStyle/>
        <a:p>
          <a:endParaRPr lang="en-US" sz="1500" b="1">
            <a:solidFill>
              <a:srgbClr val="002060"/>
            </a:solidFill>
          </a:endParaRPr>
        </a:p>
      </dgm:t>
    </dgm:pt>
    <dgm:pt modelId="{8A1277D0-222C-4463-BE50-A827A068A78E}" type="parTrans" cxnId="{2358A327-B1D3-48EF-BC51-268283002EE8}">
      <dgm:prSet/>
      <dgm:spPr/>
      <dgm:t>
        <a:bodyPr/>
        <a:lstStyle/>
        <a:p>
          <a:endParaRPr lang="en-US" sz="1500"/>
        </a:p>
      </dgm:t>
    </dgm:pt>
    <dgm:pt modelId="{A1DE6DF9-F480-4DA3-BD66-41A49E02DAD2}" type="sibTrans" cxnId="{2358A327-B1D3-48EF-BC51-268283002EE8}">
      <dgm:prSet/>
      <dgm:spPr/>
      <dgm:t>
        <a:bodyPr/>
        <a:lstStyle/>
        <a:p>
          <a:endParaRPr lang="en-US" sz="1500"/>
        </a:p>
      </dgm:t>
    </dgm:pt>
    <dgm:pt modelId="{2C722DCB-0BC2-4D8F-9E06-9501E4C11232}">
      <dgm:prSet custT="1"/>
      <dgm:spPr/>
      <dgm:t>
        <a:bodyPr/>
        <a:lstStyle/>
        <a:p>
          <a:pPr algn="l">
            <a:lnSpc>
              <a:spcPct val="90000"/>
            </a:lnSpc>
            <a:buFontTx/>
            <a:buNone/>
          </a:pPr>
          <a:r>
            <a:rPr lang="en-GB" sz="1500" b="1">
              <a:solidFill>
                <a:schemeClr val="bg2"/>
              </a:solidFill>
              <a:latin typeface="+mn-lt"/>
              <a:ea typeface="Calibri" panose="020F0502020204030204" pitchFamily="34" charset="0"/>
              <a:cs typeface="Calibri" panose="020F0502020204030204" pitchFamily="34" charset="0"/>
            </a:rPr>
            <a:t>Our Aim</a:t>
          </a:r>
          <a:endParaRPr lang="en-US" sz="1500">
            <a:solidFill>
              <a:schemeClr val="bg2"/>
            </a:solidFill>
            <a:latin typeface="+mn-lt"/>
            <a:ea typeface="Calibri" panose="020F0502020204030204" pitchFamily="34" charset="0"/>
            <a:cs typeface="Calibri" panose="020F0502020204030204" pitchFamily="34" charset="0"/>
          </a:endParaRPr>
        </a:p>
      </dgm:t>
    </dgm:pt>
    <dgm:pt modelId="{6EA7181A-F924-4EAE-9630-81D74F856355}" type="parTrans" cxnId="{E532C5B1-5C9D-4B16-B1C6-2B3A41D0A59B}">
      <dgm:prSet/>
      <dgm:spPr/>
      <dgm:t>
        <a:bodyPr/>
        <a:lstStyle/>
        <a:p>
          <a:endParaRPr lang="en-US" sz="1500"/>
        </a:p>
      </dgm:t>
    </dgm:pt>
    <dgm:pt modelId="{8637107E-B21A-463F-ADEB-91EC1B46E7BE}" type="sibTrans" cxnId="{E532C5B1-5C9D-4B16-B1C6-2B3A41D0A59B}">
      <dgm:prSet/>
      <dgm:spPr/>
      <dgm:t>
        <a:bodyPr/>
        <a:lstStyle/>
        <a:p>
          <a:endParaRPr lang="en-US" sz="1500"/>
        </a:p>
      </dgm:t>
    </dgm:pt>
    <dgm:pt modelId="{1D1BDF06-B1B1-44FD-BB57-2C98B76C8B0A}">
      <dgm:prSet custT="1"/>
      <dgm:spPr/>
      <dgm:t>
        <a:bodyPr/>
        <a:lstStyle/>
        <a:p>
          <a:pPr algn="l">
            <a:lnSpc>
              <a:spcPct val="150000"/>
            </a:lnSpc>
            <a:buFontTx/>
            <a:buNone/>
          </a:pPr>
          <a:r>
            <a:rPr lang="en-GB" sz="1500" dirty="0">
              <a:solidFill>
                <a:schemeClr val="bg2"/>
              </a:solidFill>
              <a:latin typeface="+mn-lt"/>
              <a:ea typeface="Calibri" panose="020F0502020204030204" pitchFamily="34" charset="0"/>
              <a:cs typeface="Calibri" panose="020F0502020204030204" pitchFamily="34" charset="0"/>
            </a:rPr>
            <a:t>To improve data handling and problem-solving skills for pupils in Year 5</a:t>
          </a:r>
        </a:p>
      </dgm:t>
    </dgm:pt>
    <dgm:pt modelId="{F808D5C3-9996-4479-9C73-37689420AD69}" type="parTrans" cxnId="{E99FE5E2-D628-4CCC-A117-2D5AA4A69E01}">
      <dgm:prSet/>
      <dgm:spPr/>
      <dgm:t>
        <a:bodyPr/>
        <a:lstStyle/>
        <a:p>
          <a:endParaRPr lang="en-GB" sz="1500"/>
        </a:p>
      </dgm:t>
    </dgm:pt>
    <dgm:pt modelId="{D33AA86A-3EB9-49E5-B8C6-A9FD1048323A}" type="sibTrans" cxnId="{E99FE5E2-D628-4CCC-A117-2D5AA4A69E01}">
      <dgm:prSet/>
      <dgm:spPr/>
      <dgm:t>
        <a:bodyPr/>
        <a:lstStyle/>
        <a:p>
          <a:endParaRPr lang="en-GB" sz="1500"/>
        </a:p>
      </dgm:t>
    </dgm:pt>
    <dgm:pt modelId="{6D95FB50-F089-42A9-9902-667FEE2F1D04}">
      <dgm:prSet custT="1"/>
      <dgm:spPr/>
      <dgm:t>
        <a:bodyPr/>
        <a:lstStyle/>
        <a:p>
          <a:pPr algn="l">
            <a:lnSpc>
              <a:spcPct val="150000"/>
            </a:lnSpc>
            <a:buFontTx/>
            <a:buNone/>
          </a:pPr>
          <a:r>
            <a:rPr lang="en-GB" sz="1500" b="1">
              <a:solidFill>
                <a:schemeClr val="bg2"/>
              </a:solidFill>
              <a:latin typeface="+mn-lt"/>
              <a:ea typeface="Calibri" panose="020F0502020204030204" pitchFamily="34" charset="0"/>
              <a:cs typeface="Calibri" panose="020F0502020204030204" pitchFamily="34" charset="0"/>
            </a:rPr>
            <a:t>Our Objectives</a:t>
          </a:r>
          <a:endParaRPr lang="en-GB" sz="1500">
            <a:solidFill>
              <a:schemeClr val="bg2"/>
            </a:solidFill>
            <a:latin typeface="+mn-lt"/>
            <a:ea typeface="Calibri" panose="020F0502020204030204" pitchFamily="34" charset="0"/>
            <a:cs typeface="Calibri" panose="020F0502020204030204" pitchFamily="34" charset="0"/>
          </a:endParaRPr>
        </a:p>
      </dgm:t>
    </dgm:pt>
    <dgm:pt modelId="{C1B52FB6-965E-4D89-B467-B931D8AF56B4}" type="parTrans" cxnId="{1D331C27-79B8-420F-95CB-F4770AF97B7F}">
      <dgm:prSet/>
      <dgm:spPr/>
      <dgm:t>
        <a:bodyPr/>
        <a:lstStyle/>
        <a:p>
          <a:endParaRPr lang="en-GB" sz="1500"/>
        </a:p>
      </dgm:t>
    </dgm:pt>
    <dgm:pt modelId="{D301B6DC-A267-42B7-B714-0B6CD0D00448}" type="sibTrans" cxnId="{1D331C27-79B8-420F-95CB-F4770AF97B7F}">
      <dgm:prSet/>
      <dgm:spPr/>
      <dgm:t>
        <a:bodyPr/>
        <a:lstStyle/>
        <a:p>
          <a:endParaRPr lang="en-GB" sz="1500"/>
        </a:p>
      </dgm:t>
    </dgm:pt>
    <dgm:pt modelId="{1C6B57A8-7B5D-485F-80BA-8A338A6F30DD}">
      <dgm:prSet custT="1"/>
      <dgm:spPr/>
      <dgm:t>
        <a:bodyPr/>
        <a:lstStyle/>
        <a:p>
          <a:pPr algn="l">
            <a:lnSpc>
              <a:spcPct val="150000"/>
            </a:lnSpc>
            <a:buFont typeface="Arial" panose="020B0604020202020204" pitchFamily="34" charset="0"/>
            <a:buChar char="•"/>
          </a:pPr>
          <a:r>
            <a:rPr lang="en-GB" sz="1500" dirty="0">
              <a:solidFill>
                <a:schemeClr val="bg2"/>
              </a:solidFill>
              <a:latin typeface="+mn-lt"/>
              <a:ea typeface="Calibri" panose="020F0502020204030204" pitchFamily="34" charset="0"/>
              <a:cs typeface="Calibri" panose="020F0502020204030204" pitchFamily="34" charset="0"/>
            </a:rPr>
            <a:t>Provide teachers with the support and high-quality resources to achieve our aim</a:t>
          </a:r>
        </a:p>
      </dgm:t>
    </dgm:pt>
    <dgm:pt modelId="{733A7E90-9BC5-4863-9956-F956C2290C1B}" type="parTrans" cxnId="{3DF56B3A-37FC-4A76-9B41-EB2FCA013910}">
      <dgm:prSet/>
      <dgm:spPr/>
      <dgm:t>
        <a:bodyPr/>
        <a:lstStyle/>
        <a:p>
          <a:endParaRPr lang="en-GB" sz="1500"/>
        </a:p>
      </dgm:t>
    </dgm:pt>
    <dgm:pt modelId="{DDED8879-DF93-4327-B860-FA69D3CA229E}" type="sibTrans" cxnId="{3DF56B3A-37FC-4A76-9B41-EB2FCA013910}">
      <dgm:prSet/>
      <dgm:spPr/>
      <dgm:t>
        <a:bodyPr/>
        <a:lstStyle/>
        <a:p>
          <a:endParaRPr lang="en-GB" sz="1500"/>
        </a:p>
      </dgm:t>
    </dgm:pt>
    <dgm:pt modelId="{2D66D8D7-406A-473A-BA93-D9F7CEBE0DE8}">
      <dgm:prSet custT="1"/>
      <dgm:spPr/>
      <dgm:t>
        <a:bodyPr/>
        <a:lstStyle/>
        <a:p>
          <a:pPr algn="l">
            <a:lnSpc>
              <a:spcPct val="150000"/>
            </a:lnSpc>
            <a:buFont typeface="Arial" panose="020B0604020202020204" pitchFamily="34" charset="0"/>
            <a:buChar char="•"/>
          </a:pPr>
          <a:r>
            <a:rPr lang="en-GB" sz="1500" dirty="0">
              <a:solidFill>
                <a:schemeClr val="bg2"/>
              </a:solidFill>
              <a:latin typeface="+mn-lt"/>
              <a:ea typeface="Calibri" panose="020F0502020204030204" pitchFamily="34" charset="0"/>
              <a:cs typeface="Calibri" panose="020F0502020204030204" pitchFamily="34" charset="0"/>
            </a:rPr>
            <a:t>To deliver a highly engaging programme that enables schools to act as  knowledge hubs for energy and climate change</a:t>
          </a:r>
        </a:p>
      </dgm:t>
    </dgm:pt>
    <dgm:pt modelId="{84447474-869F-49E6-9C82-688C4400EDC4}" type="parTrans" cxnId="{D9C00951-1A83-401D-A327-44265B17F561}">
      <dgm:prSet/>
      <dgm:spPr/>
      <dgm:t>
        <a:bodyPr/>
        <a:lstStyle/>
        <a:p>
          <a:endParaRPr lang="en-GB" sz="1500"/>
        </a:p>
      </dgm:t>
    </dgm:pt>
    <dgm:pt modelId="{400C128F-526A-4C2E-951B-E1A1D94A270B}" type="sibTrans" cxnId="{D9C00951-1A83-401D-A327-44265B17F561}">
      <dgm:prSet/>
      <dgm:spPr/>
      <dgm:t>
        <a:bodyPr/>
        <a:lstStyle/>
        <a:p>
          <a:endParaRPr lang="en-GB" sz="1500"/>
        </a:p>
      </dgm:t>
    </dgm:pt>
    <dgm:pt modelId="{35EE6D57-B4B3-4BFB-A6EE-A9AD5570C9A1}">
      <dgm:prSet custT="1"/>
      <dgm:spPr/>
      <dgm:t>
        <a:bodyPr/>
        <a:lstStyle/>
        <a:p>
          <a:pPr algn="l"/>
          <a:r>
            <a:rPr lang="en-GB" sz="1500" dirty="0">
              <a:hlinkClick xmlns:r="http://schemas.openxmlformats.org/officeDocument/2006/relationships" r:id="rId1"/>
            </a:rPr>
            <a:t>Sign up here: Energy Heroes</a:t>
          </a:r>
          <a:endParaRPr lang="en-GB" sz="1500" dirty="0"/>
        </a:p>
      </dgm:t>
    </dgm:pt>
    <dgm:pt modelId="{7FE7564C-53FC-4198-94C3-C21221C8BF97}" type="parTrans" cxnId="{FA431619-96F1-4F22-B564-91CD67729E73}">
      <dgm:prSet/>
      <dgm:spPr/>
      <dgm:t>
        <a:bodyPr/>
        <a:lstStyle/>
        <a:p>
          <a:endParaRPr lang="en-GB" sz="1500"/>
        </a:p>
      </dgm:t>
    </dgm:pt>
    <dgm:pt modelId="{79F318F6-385A-46DE-8A9E-894A3A4E5085}" type="sibTrans" cxnId="{FA431619-96F1-4F22-B564-91CD67729E73}">
      <dgm:prSet/>
      <dgm:spPr/>
      <dgm:t>
        <a:bodyPr/>
        <a:lstStyle/>
        <a:p>
          <a:endParaRPr lang="en-GB" sz="1500"/>
        </a:p>
      </dgm:t>
    </dgm:pt>
    <dgm:pt modelId="{AAF3E2E0-FFD7-4DF4-92DA-8A93A50AADE2}">
      <dgm:prSet custT="1"/>
      <dgm:spPr/>
      <dgm:t>
        <a:bodyPr/>
        <a:lstStyle/>
        <a:p>
          <a:pPr algn="l">
            <a:lnSpc>
              <a:spcPct val="150000"/>
            </a:lnSpc>
            <a:buFont typeface="Arial" panose="020B0604020202020204" pitchFamily="34" charset="0"/>
            <a:buChar char="•"/>
          </a:pPr>
          <a:r>
            <a:rPr lang="en-GB" sz="1500" b="0" dirty="0">
              <a:solidFill>
                <a:schemeClr val="bg2"/>
              </a:solidFill>
              <a:latin typeface="+mn-lt"/>
            </a:rPr>
            <a:t>To empower children to become messengers who model behaviours that reduce CO2 emissions and reduce fuel poverty</a:t>
          </a:r>
          <a:endParaRPr lang="en-GB" sz="1500" dirty="0">
            <a:solidFill>
              <a:schemeClr val="bg2"/>
            </a:solidFill>
            <a:latin typeface="+mn-lt"/>
            <a:ea typeface="Calibri" panose="020F0502020204030204" pitchFamily="34" charset="0"/>
            <a:cs typeface="Calibri" panose="020F0502020204030204" pitchFamily="34" charset="0"/>
          </a:endParaRPr>
        </a:p>
      </dgm:t>
    </dgm:pt>
    <dgm:pt modelId="{27A2D8C7-CCE1-48E5-9B06-5E9358BFD1B6}" type="parTrans" cxnId="{7F520F6F-72BC-4433-A253-EA7AA9E7D054}">
      <dgm:prSet/>
      <dgm:spPr/>
      <dgm:t>
        <a:bodyPr/>
        <a:lstStyle/>
        <a:p>
          <a:endParaRPr lang="en-GB" sz="1500"/>
        </a:p>
      </dgm:t>
    </dgm:pt>
    <dgm:pt modelId="{DBEF3AE8-FA51-4D2D-A291-B5AB512FCA6E}" type="sibTrans" cxnId="{7F520F6F-72BC-4433-A253-EA7AA9E7D054}">
      <dgm:prSet/>
      <dgm:spPr/>
      <dgm:t>
        <a:bodyPr/>
        <a:lstStyle/>
        <a:p>
          <a:endParaRPr lang="en-GB" sz="1500"/>
        </a:p>
      </dgm:t>
    </dgm:pt>
    <dgm:pt modelId="{50DA5C60-1CE5-463F-9A73-E8A96CC7BADE}" type="pres">
      <dgm:prSet presAssocID="{3AD0A984-8270-4F12-8D59-18A929DAB915}" presName="linear" presStyleCnt="0">
        <dgm:presLayoutVars>
          <dgm:animLvl val="lvl"/>
          <dgm:resizeHandles val="exact"/>
        </dgm:presLayoutVars>
      </dgm:prSet>
      <dgm:spPr/>
    </dgm:pt>
    <dgm:pt modelId="{8982C2F0-12E0-455C-986E-0F68D2A775BD}" type="pres">
      <dgm:prSet presAssocID="{9A692E2C-6DFC-4D03-9A44-099EC3228F92}" presName="parentText" presStyleLbl="node1" presStyleIdx="0" presStyleCnt="1" custScaleX="99569" custScaleY="40636" custLinFactNeighborY="-7115">
        <dgm:presLayoutVars>
          <dgm:chMax val="0"/>
          <dgm:bulletEnabled val="1"/>
        </dgm:presLayoutVars>
      </dgm:prSet>
      <dgm:spPr/>
    </dgm:pt>
    <dgm:pt modelId="{1AEF7E87-E75E-4272-85DA-856E6C2E66E0}" type="pres">
      <dgm:prSet presAssocID="{9A692E2C-6DFC-4D03-9A44-099EC3228F92}" presName="childText" presStyleLbl="revTx" presStyleIdx="0" presStyleCnt="1" custScaleY="153802" custLinFactY="2696" custLinFactNeighborY="100000">
        <dgm:presLayoutVars>
          <dgm:bulletEnabled val="1"/>
        </dgm:presLayoutVars>
      </dgm:prSet>
      <dgm:spPr/>
    </dgm:pt>
  </dgm:ptLst>
  <dgm:cxnLst>
    <dgm:cxn modelId="{7CD39F03-C39E-4EEE-9856-6199228890C0}" type="presOf" srcId="{35EE6D57-B4B3-4BFB-A6EE-A9AD5570C9A1}" destId="{1AEF7E87-E75E-4272-85DA-856E6C2E66E0}" srcOrd="0" destOrd="6" presId="urn:microsoft.com/office/officeart/2005/8/layout/vList2"/>
    <dgm:cxn modelId="{9A439104-6858-4D65-B67B-03443FF47A0C}" type="presOf" srcId="{AAF3E2E0-FFD7-4DF4-92DA-8A93A50AADE2}" destId="{1AEF7E87-E75E-4272-85DA-856E6C2E66E0}" srcOrd="0" destOrd="5" presId="urn:microsoft.com/office/officeart/2005/8/layout/vList2"/>
    <dgm:cxn modelId="{FA431619-96F1-4F22-B564-91CD67729E73}" srcId="{9A692E2C-6DFC-4D03-9A44-099EC3228F92}" destId="{35EE6D57-B4B3-4BFB-A6EE-A9AD5570C9A1}" srcOrd="6" destOrd="0" parTransId="{7FE7564C-53FC-4198-94C3-C21221C8BF97}" sibTransId="{79F318F6-385A-46DE-8A9E-894A3A4E5085}"/>
    <dgm:cxn modelId="{1D331C27-79B8-420F-95CB-F4770AF97B7F}" srcId="{9A692E2C-6DFC-4D03-9A44-099EC3228F92}" destId="{6D95FB50-F089-42A9-9902-667FEE2F1D04}" srcOrd="2" destOrd="0" parTransId="{C1B52FB6-965E-4D89-B467-B931D8AF56B4}" sibTransId="{D301B6DC-A267-42B7-B714-0B6CD0D00448}"/>
    <dgm:cxn modelId="{2358A327-B1D3-48EF-BC51-268283002EE8}" srcId="{3AD0A984-8270-4F12-8D59-18A929DAB915}" destId="{9A692E2C-6DFC-4D03-9A44-099EC3228F92}" srcOrd="0" destOrd="0" parTransId="{8A1277D0-222C-4463-BE50-A827A068A78E}" sibTransId="{A1DE6DF9-F480-4DA3-BD66-41A49E02DAD2}"/>
    <dgm:cxn modelId="{3DF56B3A-37FC-4A76-9B41-EB2FCA013910}" srcId="{9A692E2C-6DFC-4D03-9A44-099EC3228F92}" destId="{1C6B57A8-7B5D-485F-80BA-8A338A6F30DD}" srcOrd="3" destOrd="0" parTransId="{733A7E90-9BC5-4863-9956-F956C2290C1B}" sibTransId="{DDED8879-DF93-4327-B860-FA69D3CA229E}"/>
    <dgm:cxn modelId="{7F520F6F-72BC-4433-A253-EA7AA9E7D054}" srcId="{9A692E2C-6DFC-4D03-9A44-099EC3228F92}" destId="{AAF3E2E0-FFD7-4DF4-92DA-8A93A50AADE2}" srcOrd="5" destOrd="0" parTransId="{27A2D8C7-CCE1-48E5-9B06-5E9358BFD1B6}" sibTransId="{DBEF3AE8-FA51-4D2D-A291-B5AB512FCA6E}"/>
    <dgm:cxn modelId="{D9C00951-1A83-401D-A327-44265B17F561}" srcId="{9A692E2C-6DFC-4D03-9A44-099EC3228F92}" destId="{2D66D8D7-406A-473A-BA93-D9F7CEBE0DE8}" srcOrd="4" destOrd="0" parTransId="{84447474-869F-49E6-9C82-688C4400EDC4}" sibTransId="{400C128F-526A-4C2E-951B-E1A1D94A270B}"/>
    <dgm:cxn modelId="{0C510C54-B725-47A2-9B18-89EAF8DDF4F1}" type="presOf" srcId="{2D66D8D7-406A-473A-BA93-D9F7CEBE0DE8}" destId="{1AEF7E87-E75E-4272-85DA-856E6C2E66E0}" srcOrd="0" destOrd="4" presId="urn:microsoft.com/office/officeart/2005/8/layout/vList2"/>
    <dgm:cxn modelId="{18F38E98-BDF5-42AA-93C6-2588F818761F}" type="presOf" srcId="{1C6B57A8-7B5D-485F-80BA-8A338A6F30DD}" destId="{1AEF7E87-E75E-4272-85DA-856E6C2E66E0}" srcOrd="0" destOrd="3" presId="urn:microsoft.com/office/officeart/2005/8/layout/vList2"/>
    <dgm:cxn modelId="{C117A59D-44A7-4F1D-A14F-7C28F4BA6EC5}" type="presOf" srcId="{6D95FB50-F089-42A9-9902-667FEE2F1D04}" destId="{1AEF7E87-E75E-4272-85DA-856E6C2E66E0}" srcOrd="0" destOrd="2" presId="urn:microsoft.com/office/officeart/2005/8/layout/vList2"/>
    <dgm:cxn modelId="{F60FC1AD-BBF2-4A41-88CF-BCDB90AEBE9F}" type="presOf" srcId="{3AD0A984-8270-4F12-8D59-18A929DAB915}" destId="{50DA5C60-1CE5-463F-9A73-E8A96CC7BADE}" srcOrd="0" destOrd="0" presId="urn:microsoft.com/office/officeart/2005/8/layout/vList2"/>
    <dgm:cxn modelId="{E532C5B1-5C9D-4B16-B1C6-2B3A41D0A59B}" srcId="{9A692E2C-6DFC-4D03-9A44-099EC3228F92}" destId="{2C722DCB-0BC2-4D8F-9E06-9501E4C11232}" srcOrd="0" destOrd="0" parTransId="{6EA7181A-F924-4EAE-9630-81D74F856355}" sibTransId="{8637107E-B21A-463F-ADEB-91EC1B46E7BE}"/>
    <dgm:cxn modelId="{33BE4BB4-DC15-4D92-8AB1-028A22F5FF8A}" type="presOf" srcId="{2C722DCB-0BC2-4D8F-9E06-9501E4C11232}" destId="{1AEF7E87-E75E-4272-85DA-856E6C2E66E0}" srcOrd="0" destOrd="0" presId="urn:microsoft.com/office/officeart/2005/8/layout/vList2"/>
    <dgm:cxn modelId="{8F25B1B4-B9D4-4F4D-A21B-31E7C9D5244E}" type="presOf" srcId="{1D1BDF06-B1B1-44FD-BB57-2C98B76C8B0A}" destId="{1AEF7E87-E75E-4272-85DA-856E6C2E66E0}" srcOrd="0" destOrd="1" presId="urn:microsoft.com/office/officeart/2005/8/layout/vList2"/>
    <dgm:cxn modelId="{F7423DD4-CB05-4D5C-AD12-F72DE615C482}" type="presOf" srcId="{9A692E2C-6DFC-4D03-9A44-099EC3228F92}" destId="{8982C2F0-12E0-455C-986E-0F68D2A775BD}" srcOrd="0" destOrd="0" presId="urn:microsoft.com/office/officeart/2005/8/layout/vList2"/>
    <dgm:cxn modelId="{E99FE5E2-D628-4CCC-A117-2D5AA4A69E01}" srcId="{9A692E2C-6DFC-4D03-9A44-099EC3228F92}" destId="{1D1BDF06-B1B1-44FD-BB57-2C98B76C8B0A}" srcOrd="1" destOrd="0" parTransId="{F808D5C3-9996-4479-9C73-37689420AD69}" sibTransId="{D33AA86A-3EB9-49E5-B8C6-A9FD1048323A}"/>
    <dgm:cxn modelId="{6444F677-CECD-46B0-91E3-0CE9FF3898F1}" type="presParOf" srcId="{50DA5C60-1CE5-463F-9A73-E8A96CC7BADE}" destId="{8982C2F0-12E0-455C-986E-0F68D2A775BD}" srcOrd="0" destOrd="0" presId="urn:microsoft.com/office/officeart/2005/8/layout/vList2"/>
    <dgm:cxn modelId="{DE5105F4-16A0-4DA2-864F-E2C428D7B459}" type="presParOf" srcId="{50DA5C60-1CE5-463F-9A73-E8A96CC7BADE}" destId="{1AEF7E87-E75E-4272-85DA-856E6C2E66E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CD896F1-E2D5-49E4-BB0A-0AA470D41A4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7486568-4DC1-4905-A95A-22EE8417B12D}">
      <dgm:prSet/>
      <dgm:spPr/>
      <dgm:t>
        <a:bodyPr/>
        <a:lstStyle/>
        <a:p>
          <a:pPr>
            <a:lnSpc>
              <a:spcPct val="100000"/>
            </a:lnSpc>
          </a:pPr>
          <a:r>
            <a:rPr lang="en-GB" dirty="0"/>
            <a:t>Don’t forget to register on the Healthy schools website </a:t>
          </a:r>
          <a:r>
            <a:rPr lang="en-GB" u="sng" dirty="0"/>
            <a:t>healthyschoolsnorthyorks.org</a:t>
          </a:r>
          <a:endParaRPr lang="en-US" dirty="0"/>
        </a:p>
      </dgm:t>
    </dgm:pt>
    <dgm:pt modelId="{3B9FFFC2-46AF-4887-AA07-A50AF55CCF4C}" type="parTrans" cxnId="{982844C1-85B3-48C0-96AF-B4C897624C50}">
      <dgm:prSet/>
      <dgm:spPr/>
      <dgm:t>
        <a:bodyPr/>
        <a:lstStyle/>
        <a:p>
          <a:endParaRPr lang="en-US"/>
        </a:p>
      </dgm:t>
    </dgm:pt>
    <dgm:pt modelId="{F84EE806-4E8F-4014-8991-9BF42CEED45B}" type="sibTrans" cxnId="{982844C1-85B3-48C0-96AF-B4C897624C50}">
      <dgm:prSet/>
      <dgm:spPr/>
      <dgm:t>
        <a:bodyPr/>
        <a:lstStyle/>
        <a:p>
          <a:endParaRPr lang="en-US"/>
        </a:p>
      </dgm:t>
    </dgm:pt>
    <dgm:pt modelId="{415E5AA0-BEA7-4721-BB31-F6CEE49559DA}">
      <dgm:prSet/>
      <dgm:spPr/>
      <dgm:t>
        <a:bodyPr/>
        <a:lstStyle/>
        <a:p>
          <a:pPr>
            <a:lnSpc>
              <a:spcPct val="100000"/>
            </a:lnSpc>
          </a:pPr>
          <a:r>
            <a:rPr lang="en-GB"/>
            <a:t>Check we have your preferred email address for future emails about training, events etc </a:t>
          </a:r>
          <a:endParaRPr lang="en-US"/>
        </a:p>
      </dgm:t>
    </dgm:pt>
    <dgm:pt modelId="{319CEF5E-3E6A-499C-B3FF-562793123CD3}" type="parTrans" cxnId="{14E1049F-A7C8-44CA-99A1-BCDA9E4A893B}">
      <dgm:prSet/>
      <dgm:spPr/>
      <dgm:t>
        <a:bodyPr/>
        <a:lstStyle/>
        <a:p>
          <a:endParaRPr lang="en-US"/>
        </a:p>
      </dgm:t>
    </dgm:pt>
    <dgm:pt modelId="{05584AF2-7918-4E0F-9AF1-BF20F7E781E7}" type="sibTrans" cxnId="{14E1049F-A7C8-44CA-99A1-BCDA9E4A893B}">
      <dgm:prSet/>
      <dgm:spPr/>
      <dgm:t>
        <a:bodyPr/>
        <a:lstStyle/>
        <a:p>
          <a:endParaRPr lang="en-US"/>
        </a:p>
      </dgm:t>
    </dgm:pt>
    <dgm:pt modelId="{6FA727D2-E8A5-43AF-A573-10771C2DA4E9}">
      <dgm:prSet/>
      <dgm:spPr/>
      <dgm:t>
        <a:bodyPr/>
        <a:lstStyle/>
        <a:p>
          <a:pPr>
            <a:lnSpc>
              <a:spcPct val="100000"/>
            </a:lnSpc>
          </a:pPr>
          <a:r>
            <a:rPr lang="en-GB" dirty="0"/>
            <a:t>Any problems, email </a:t>
          </a:r>
          <a:r>
            <a:rPr lang="en-GB" u="sng" dirty="0">
              <a:hlinkClick xmlns:r="http://schemas.openxmlformats.org/officeDocument/2006/relationships" r:id="rId1"/>
            </a:rPr>
            <a:t>healthyschools@northyorks.gov.uk</a:t>
          </a:r>
          <a:endParaRPr lang="en-US" dirty="0"/>
        </a:p>
      </dgm:t>
    </dgm:pt>
    <dgm:pt modelId="{FCF02BE1-AF28-4650-A781-8FDEB651EEF1}" type="parTrans" cxnId="{D3B10596-2452-469C-8CB7-2A0146ED0C8B}">
      <dgm:prSet/>
      <dgm:spPr/>
      <dgm:t>
        <a:bodyPr/>
        <a:lstStyle/>
        <a:p>
          <a:endParaRPr lang="en-US"/>
        </a:p>
      </dgm:t>
    </dgm:pt>
    <dgm:pt modelId="{E285571A-F7AD-47F3-8C61-34C62C4FEFDB}" type="sibTrans" cxnId="{D3B10596-2452-469C-8CB7-2A0146ED0C8B}">
      <dgm:prSet/>
      <dgm:spPr/>
      <dgm:t>
        <a:bodyPr/>
        <a:lstStyle/>
        <a:p>
          <a:endParaRPr lang="en-US"/>
        </a:p>
      </dgm:t>
    </dgm:pt>
    <dgm:pt modelId="{E9350B95-2899-4D65-93A1-E993FFBAFFCE}" type="pres">
      <dgm:prSet presAssocID="{3CD896F1-E2D5-49E4-BB0A-0AA470D41A46}" presName="root" presStyleCnt="0">
        <dgm:presLayoutVars>
          <dgm:dir/>
          <dgm:resizeHandles val="exact"/>
        </dgm:presLayoutVars>
      </dgm:prSet>
      <dgm:spPr/>
    </dgm:pt>
    <dgm:pt modelId="{68ABAAD6-19D5-4DA6-9565-B4296CB705A7}" type="pres">
      <dgm:prSet presAssocID="{17486568-4DC1-4905-A95A-22EE8417B12D}" presName="compNode" presStyleCnt="0"/>
      <dgm:spPr/>
    </dgm:pt>
    <dgm:pt modelId="{3568F87E-F3C1-47BF-AE30-84103D7CC4CA}" type="pres">
      <dgm:prSet presAssocID="{17486568-4DC1-4905-A95A-22EE8417B12D}"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ooks"/>
        </a:ext>
      </dgm:extLst>
    </dgm:pt>
    <dgm:pt modelId="{74B0C52F-639D-4E41-AD78-DCD4982F60CF}" type="pres">
      <dgm:prSet presAssocID="{17486568-4DC1-4905-A95A-22EE8417B12D}" presName="spaceRect" presStyleCnt="0"/>
      <dgm:spPr/>
    </dgm:pt>
    <dgm:pt modelId="{F98B841A-64B8-44A8-906E-7905A9D77ED5}" type="pres">
      <dgm:prSet presAssocID="{17486568-4DC1-4905-A95A-22EE8417B12D}" presName="textRect" presStyleLbl="revTx" presStyleIdx="0" presStyleCnt="3" custScaleX="114726">
        <dgm:presLayoutVars>
          <dgm:chMax val="1"/>
          <dgm:chPref val="1"/>
        </dgm:presLayoutVars>
      </dgm:prSet>
      <dgm:spPr/>
    </dgm:pt>
    <dgm:pt modelId="{1F6F354C-1D76-42C3-9680-9D8D765F75F9}" type="pres">
      <dgm:prSet presAssocID="{F84EE806-4E8F-4014-8991-9BF42CEED45B}" presName="sibTrans" presStyleCnt="0"/>
      <dgm:spPr/>
    </dgm:pt>
    <dgm:pt modelId="{CCF7D41D-9EF4-42CF-9430-F4D1EF0079F0}" type="pres">
      <dgm:prSet presAssocID="{415E5AA0-BEA7-4721-BB31-F6CEE49559DA}" presName="compNode" presStyleCnt="0"/>
      <dgm:spPr/>
    </dgm:pt>
    <dgm:pt modelId="{32ECC68B-2A79-454D-9049-A3945A06949C}" type="pres">
      <dgm:prSet presAssocID="{415E5AA0-BEA7-4721-BB31-F6CEE49559DA}"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nvelope"/>
        </a:ext>
      </dgm:extLst>
    </dgm:pt>
    <dgm:pt modelId="{BBB299FE-0C17-4564-BC7B-43621C6C8593}" type="pres">
      <dgm:prSet presAssocID="{415E5AA0-BEA7-4721-BB31-F6CEE49559DA}" presName="spaceRect" presStyleCnt="0"/>
      <dgm:spPr/>
    </dgm:pt>
    <dgm:pt modelId="{388E313B-EF0C-4742-A3E5-B5CA8C05E148}" type="pres">
      <dgm:prSet presAssocID="{415E5AA0-BEA7-4721-BB31-F6CEE49559DA}" presName="textRect" presStyleLbl="revTx" presStyleIdx="1" presStyleCnt="3">
        <dgm:presLayoutVars>
          <dgm:chMax val="1"/>
          <dgm:chPref val="1"/>
        </dgm:presLayoutVars>
      </dgm:prSet>
      <dgm:spPr/>
    </dgm:pt>
    <dgm:pt modelId="{8088CFDD-A930-45E2-B811-385FBD168A3C}" type="pres">
      <dgm:prSet presAssocID="{05584AF2-7918-4E0F-9AF1-BF20F7E781E7}" presName="sibTrans" presStyleCnt="0"/>
      <dgm:spPr/>
    </dgm:pt>
    <dgm:pt modelId="{B1167018-5235-4CEA-A605-6A5B0617F4B2}" type="pres">
      <dgm:prSet presAssocID="{6FA727D2-E8A5-43AF-A573-10771C2DA4E9}" presName="compNode" presStyleCnt="0"/>
      <dgm:spPr/>
    </dgm:pt>
    <dgm:pt modelId="{FA48A9AD-B836-422B-A6B1-5EE5880C2684}" type="pres">
      <dgm:prSet presAssocID="{6FA727D2-E8A5-43AF-A573-10771C2DA4E9}"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Email"/>
        </a:ext>
      </dgm:extLst>
    </dgm:pt>
    <dgm:pt modelId="{0C40EDE6-EF4B-4557-B004-83D5032BBF6B}" type="pres">
      <dgm:prSet presAssocID="{6FA727D2-E8A5-43AF-A573-10771C2DA4E9}" presName="spaceRect" presStyleCnt="0"/>
      <dgm:spPr/>
    </dgm:pt>
    <dgm:pt modelId="{91B8DD19-D1D8-45C6-B97E-C1B8B9CD5B99}" type="pres">
      <dgm:prSet presAssocID="{6FA727D2-E8A5-43AF-A573-10771C2DA4E9}" presName="textRect" presStyleLbl="revTx" presStyleIdx="2" presStyleCnt="3">
        <dgm:presLayoutVars>
          <dgm:chMax val="1"/>
          <dgm:chPref val="1"/>
        </dgm:presLayoutVars>
      </dgm:prSet>
      <dgm:spPr/>
    </dgm:pt>
  </dgm:ptLst>
  <dgm:cxnLst>
    <dgm:cxn modelId="{353BC71C-9749-40CB-A845-CF74555FB637}" type="presOf" srcId="{6FA727D2-E8A5-43AF-A573-10771C2DA4E9}" destId="{91B8DD19-D1D8-45C6-B97E-C1B8B9CD5B99}" srcOrd="0" destOrd="0" presId="urn:microsoft.com/office/officeart/2018/2/layout/IconLabelList"/>
    <dgm:cxn modelId="{C29F3641-873B-4F3D-8C64-19A859B314B5}" type="presOf" srcId="{3CD896F1-E2D5-49E4-BB0A-0AA470D41A46}" destId="{E9350B95-2899-4D65-93A1-E993FFBAFFCE}" srcOrd="0" destOrd="0" presId="urn:microsoft.com/office/officeart/2018/2/layout/IconLabelList"/>
    <dgm:cxn modelId="{D3B10596-2452-469C-8CB7-2A0146ED0C8B}" srcId="{3CD896F1-E2D5-49E4-BB0A-0AA470D41A46}" destId="{6FA727D2-E8A5-43AF-A573-10771C2DA4E9}" srcOrd="2" destOrd="0" parTransId="{FCF02BE1-AF28-4650-A781-8FDEB651EEF1}" sibTransId="{E285571A-F7AD-47F3-8C61-34C62C4FEFDB}"/>
    <dgm:cxn modelId="{14E1049F-A7C8-44CA-99A1-BCDA9E4A893B}" srcId="{3CD896F1-E2D5-49E4-BB0A-0AA470D41A46}" destId="{415E5AA0-BEA7-4721-BB31-F6CEE49559DA}" srcOrd="1" destOrd="0" parTransId="{319CEF5E-3E6A-499C-B3FF-562793123CD3}" sibTransId="{05584AF2-7918-4E0F-9AF1-BF20F7E781E7}"/>
    <dgm:cxn modelId="{982844C1-85B3-48C0-96AF-B4C897624C50}" srcId="{3CD896F1-E2D5-49E4-BB0A-0AA470D41A46}" destId="{17486568-4DC1-4905-A95A-22EE8417B12D}" srcOrd="0" destOrd="0" parTransId="{3B9FFFC2-46AF-4887-AA07-A50AF55CCF4C}" sibTransId="{F84EE806-4E8F-4014-8991-9BF42CEED45B}"/>
    <dgm:cxn modelId="{ACF84DC8-101E-4BE5-8EED-A47DC6DA9A08}" type="presOf" srcId="{415E5AA0-BEA7-4721-BB31-F6CEE49559DA}" destId="{388E313B-EF0C-4742-A3E5-B5CA8C05E148}" srcOrd="0" destOrd="0" presId="urn:microsoft.com/office/officeart/2018/2/layout/IconLabelList"/>
    <dgm:cxn modelId="{BCBCD0D4-15D4-4711-A987-5B76E4DBE19F}" type="presOf" srcId="{17486568-4DC1-4905-A95A-22EE8417B12D}" destId="{F98B841A-64B8-44A8-906E-7905A9D77ED5}" srcOrd="0" destOrd="0" presId="urn:microsoft.com/office/officeart/2018/2/layout/IconLabelList"/>
    <dgm:cxn modelId="{13FAE84A-E435-4171-A973-0F72D197A44F}" type="presParOf" srcId="{E9350B95-2899-4D65-93A1-E993FFBAFFCE}" destId="{68ABAAD6-19D5-4DA6-9565-B4296CB705A7}" srcOrd="0" destOrd="0" presId="urn:microsoft.com/office/officeart/2018/2/layout/IconLabelList"/>
    <dgm:cxn modelId="{4F50DEAD-B992-45B7-8B96-25E56FDF603B}" type="presParOf" srcId="{68ABAAD6-19D5-4DA6-9565-B4296CB705A7}" destId="{3568F87E-F3C1-47BF-AE30-84103D7CC4CA}" srcOrd="0" destOrd="0" presId="urn:microsoft.com/office/officeart/2018/2/layout/IconLabelList"/>
    <dgm:cxn modelId="{13702BBB-0BA5-472E-99E1-155965B7EE1F}" type="presParOf" srcId="{68ABAAD6-19D5-4DA6-9565-B4296CB705A7}" destId="{74B0C52F-639D-4E41-AD78-DCD4982F60CF}" srcOrd="1" destOrd="0" presId="urn:microsoft.com/office/officeart/2018/2/layout/IconLabelList"/>
    <dgm:cxn modelId="{223ED7A5-BA69-4CA2-A4CE-74D4F2BFF5E3}" type="presParOf" srcId="{68ABAAD6-19D5-4DA6-9565-B4296CB705A7}" destId="{F98B841A-64B8-44A8-906E-7905A9D77ED5}" srcOrd="2" destOrd="0" presId="urn:microsoft.com/office/officeart/2018/2/layout/IconLabelList"/>
    <dgm:cxn modelId="{F91B8D25-6733-4EE1-8DEC-87334206BD2B}" type="presParOf" srcId="{E9350B95-2899-4D65-93A1-E993FFBAFFCE}" destId="{1F6F354C-1D76-42C3-9680-9D8D765F75F9}" srcOrd="1" destOrd="0" presId="urn:microsoft.com/office/officeart/2018/2/layout/IconLabelList"/>
    <dgm:cxn modelId="{C4F7360B-022E-4140-94A1-ED2814FF6910}" type="presParOf" srcId="{E9350B95-2899-4D65-93A1-E993FFBAFFCE}" destId="{CCF7D41D-9EF4-42CF-9430-F4D1EF0079F0}" srcOrd="2" destOrd="0" presId="urn:microsoft.com/office/officeart/2018/2/layout/IconLabelList"/>
    <dgm:cxn modelId="{C744CA22-F023-4465-9F4D-DF3A9C8870E0}" type="presParOf" srcId="{CCF7D41D-9EF4-42CF-9430-F4D1EF0079F0}" destId="{32ECC68B-2A79-454D-9049-A3945A06949C}" srcOrd="0" destOrd="0" presId="urn:microsoft.com/office/officeart/2018/2/layout/IconLabelList"/>
    <dgm:cxn modelId="{3DE17B33-9520-4681-9919-9BB69A4AE8F2}" type="presParOf" srcId="{CCF7D41D-9EF4-42CF-9430-F4D1EF0079F0}" destId="{BBB299FE-0C17-4564-BC7B-43621C6C8593}" srcOrd="1" destOrd="0" presId="urn:microsoft.com/office/officeart/2018/2/layout/IconLabelList"/>
    <dgm:cxn modelId="{EA24A4D9-8EFE-4237-B988-296D28A27C05}" type="presParOf" srcId="{CCF7D41D-9EF4-42CF-9430-F4D1EF0079F0}" destId="{388E313B-EF0C-4742-A3E5-B5CA8C05E148}" srcOrd="2" destOrd="0" presId="urn:microsoft.com/office/officeart/2018/2/layout/IconLabelList"/>
    <dgm:cxn modelId="{41342175-5EA7-4D7E-A5F2-B621185E0E01}" type="presParOf" srcId="{E9350B95-2899-4D65-93A1-E993FFBAFFCE}" destId="{8088CFDD-A930-45E2-B811-385FBD168A3C}" srcOrd="3" destOrd="0" presId="urn:microsoft.com/office/officeart/2018/2/layout/IconLabelList"/>
    <dgm:cxn modelId="{1E090AF2-2ADC-403D-84D4-0CC8ADAE76C7}" type="presParOf" srcId="{E9350B95-2899-4D65-93A1-E993FFBAFFCE}" destId="{B1167018-5235-4CEA-A605-6A5B0617F4B2}" srcOrd="4" destOrd="0" presId="urn:microsoft.com/office/officeart/2018/2/layout/IconLabelList"/>
    <dgm:cxn modelId="{E189FBA4-3358-4B3E-A875-B13DB969C4E0}" type="presParOf" srcId="{B1167018-5235-4CEA-A605-6A5B0617F4B2}" destId="{FA48A9AD-B836-422B-A6B1-5EE5880C2684}" srcOrd="0" destOrd="0" presId="urn:microsoft.com/office/officeart/2018/2/layout/IconLabelList"/>
    <dgm:cxn modelId="{CCC7C9A1-A0AF-4FE5-956E-6B682A3057ED}" type="presParOf" srcId="{B1167018-5235-4CEA-A605-6A5B0617F4B2}" destId="{0C40EDE6-EF4B-4557-B004-83D5032BBF6B}" srcOrd="1" destOrd="0" presId="urn:microsoft.com/office/officeart/2018/2/layout/IconLabelList"/>
    <dgm:cxn modelId="{3E3BCB0C-D834-46AF-AFAB-2C37AB46B3CD}" type="presParOf" srcId="{B1167018-5235-4CEA-A605-6A5B0617F4B2}" destId="{91B8DD19-D1D8-45C6-B97E-C1B8B9CD5B99}"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59A6D-8EE8-46BA-93A1-5974414E5139}">
      <dsp:nvSpPr>
        <dsp:cNvPr id="0" name=""/>
        <dsp:cNvSpPr/>
      </dsp:nvSpPr>
      <dsp:spPr>
        <a:xfrm>
          <a:off x="0" y="2125"/>
          <a:ext cx="78867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4722AF-EF11-43B8-9505-30E8CE383A6E}">
      <dsp:nvSpPr>
        <dsp:cNvPr id="0" name=""/>
        <dsp:cNvSpPr/>
      </dsp:nvSpPr>
      <dsp:spPr>
        <a:xfrm>
          <a:off x="0" y="2125"/>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dirty="0"/>
            <a:t>Climate Change Education is v</a:t>
          </a:r>
          <a:r>
            <a:rPr lang="en-GB" sz="2000" kern="1200" dirty="0"/>
            <a:t>ital for all children and young people to navigate the complexities of our rapidly changing world – DFE strategy </a:t>
          </a:r>
          <a:endParaRPr lang="en-US" sz="2000" kern="1200" dirty="0"/>
        </a:p>
      </dsp:txBody>
      <dsp:txXfrm>
        <a:off x="0" y="2125"/>
        <a:ext cx="7886700" cy="724715"/>
      </dsp:txXfrm>
    </dsp:sp>
    <dsp:sp modelId="{88AC471F-7FEA-49B3-B2CC-F603AA6E0027}">
      <dsp:nvSpPr>
        <dsp:cNvPr id="0" name=""/>
        <dsp:cNvSpPr/>
      </dsp:nvSpPr>
      <dsp:spPr>
        <a:xfrm>
          <a:off x="0" y="726840"/>
          <a:ext cx="78867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09BC0C-3B38-429A-9378-6B2198C88384}">
      <dsp:nvSpPr>
        <dsp:cNvPr id="0" name=""/>
        <dsp:cNvSpPr/>
      </dsp:nvSpPr>
      <dsp:spPr>
        <a:xfrm>
          <a:off x="0" y="726840"/>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dirty="0"/>
            <a:t>Students gain knowledge, skills and values to protect and preserve our planet, and </a:t>
          </a:r>
          <a:r>
            <a:rPr lang="en-GB" sz="2000" kern="1200" dirty="0"/>
            <a:t> know what actions they need to take </a:t>
          </a:r>
          <a:endParaRPr lang="en-US" sz="2000" kern="1200" dirty="0"/>
        </a:p>
      </dsp:txBody>
      <dsp:txXfrm>
        <a:off x="0" y="726840"/>
        <a:ext cx="7886700" cy="724715"/>
      </dsp:txXfrm>
    </dsp:sp>
    <dsp:sp modelId="{814FC3BB-FF3B-4623-9F72-90F8B2B43AEF}">
      <dsp:nvSpPr>
        <dsp:cNvPr id="0" name=""/>
        <dsp:cNvSpPr/>
      </dsp:nvSpPr>
      <dsp:spPr>
        <a:xfrm>
          <a:off x="0" y="1451556"/>
          <a:ext cx="78867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D3E9B-135A-40B9-8AAB-2AF376D44547}">
      <dsp:nvSpPr>
        <dsp:cNvPr id="0" name=""/>
        <dsp:cNvSpPr/>
      </dsp:nvSpPr>
      <dsp:spPr>
        <a:xfrm>
          <a:off x="0" y="1451556"/>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Empower future generations in addressing the challenges posed by a changing planet.</a:t>
          </a:r>
          <a:endParaRPr lang="en-US" sz="2000" kern="1200" dirty="0"/>
        </a:p>
      </dsp:txBody>
      <dsp:txXfrm>
        <a:off x="0" y="1451556"/>
        <a:ext cx="7886700" cy="724715"/>
      </dsp:txXfrm>
    </dsp:sp>
    <dsp:sp modelId="{648BE984-80FB-4253-AAF7-A1F390201F7F}">
      <dsp:nvSpPr>
        <dsp:cNvPr id="0" name=""/>
        <dsp:cNvSpPr/>
      </dsp:nvSpPr>
      <dsp:spPr>
        <a:xfrm>
          <a:off x="0" y="2176271"/>
          <a:ext cx="78867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387A0-CA08-408D-84D5-D2448E42D7A4}">
      <dsp:nvSpPr>
        <dsp:cNvPr id="0" name=""/>
        <dsp:cNvSpPr/>
      </dsp:nvSpPr>
      <dsp:spPr>
        <a:xfrm>
          <a:off x="0" y="2176271"/>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Reduce eco-anxiety.</a:t>
          </a:r>
        </a:p>
      </dsp:txBody>
      <dsp:txXfrm>
        <a:off x="0" y="2176271"/>
        <a:ext cx="7886700" cy="724715"/>
      </dsp:txXfrm>
    </dsp:sp>
    <dsp:sp modelId="{6AE47C53-A00C-4654-8C6D-2F9B2DB402C5}">
      <dsp:nvSpPr>
        <dsp:cNvPr id="0" name=""/>
        <dsp:cNvSpPr/>
      </dsp:nvSpPr>
      <dsp:spPr>
        <a:xfrm>
          <a:off x="0" y="2900987"/>
          <a:ext cx="78867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0AAA55-C922-4185-80CF-A566D71FF337}">
      <dsp:nvSpPr>
        <dsp:cNvPr id="0" name=""/>
        <dsp:cNvSpPr/>
      </dsp:nvSpPr>
      <dsp:spPr>
        <a:xfrm>
          <a:off x="0" y="2900987"/>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Addressing the interests of children and young people in nature and environment  </a:t>
          </a:r>
          <a:endParaRPr lang="en-US" sz="2000" kern="1200" dirty="0"/>
        </a:p>
      </dsp:txBody>
      <dsp:txXfrm>
        <a:off x="0" y="2900987"/>
        <a:ext cx="7886700" cy="724715"/>
      </dsp:txXfrm>
    </dsp:sp>
    <dsp:sp modelId="{63C4D645-ADBC-49F3-9E1D-78389B152E94}">
      <dsp:nvSpPr>
        <dsp:cNvPr id="0" name=""/>
        <dsp:cNvSpPr/>
      </dsp:nvSpPr>
      <dsp:spPr>
        <a:xfrm>
          <a:off x="0" y="3625703"/>
          <a:ext cx="78867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656C4-1567-43C4-994A-E5BAD66B6F3C}">
      <dsp:nvSpPr>
        <dsp:cNvPr id="0" name=""/>
        <dsp:cNvSpPr/>
      </dsp:nvSpPr>
      <dsp:spPr>
        <a:xfrm>
          <a:off x="0" y="3625703"/>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Contribute to a more positive future for the planet</a:t>
          </a:r>
          <a:endParaRPr lang="en-US" sz="2000" kern="1200" dirty="0"/>
        </a:p>
      </dsp:txBody>
      <dsp:txXfrm>
        <a:off x="0" y="3625703"/>
        <a:ext cx="7886700" cy="724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2C2F0-12E0-455C-986E-0F68D2A775BD}">
      <dsp:nvSpPr>
        <dsp:cNvPr id="0" name=""/>
        <dsp:cNvSpPr/>
      </dsp:nvSpPr>
      <dsp:spPr>
        <a:xfrm>
          <a:off x="28254" y="0"/>
          <a:ext cx="6513306" cy="37663"/>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n-US" sz="1500" b="1" kern="1200">
            <a:solidFill>
              <a:srgbClr val="002060"/>
            </a:solidFill>
          </a:endParaRPr>
        </a:p>
      </dsp:txBody>
      <dsp:txXfrm>
        <a:off x="30093" y="1839"/>
        <a:ext cx="6509628" cy="33985"/>
      </dsp:txXfrm>
    </dsp:sp>
    <dsp:sp modelId="{1AEF7E87-E75E-4272-85DA-856E6C2E66E0}">
      <dsp:nvSpPr>
        <dsp:cNvPr id="0" name=""/>
        <dsp:cNvSpPr/>
      </dsp:nvSpPr>
      <dsp:spPr>
        <a:xfrm>
          <a:off x="0" y="37793"/>
          <a:ext cx="6569816" cy="3832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592" tIns="19050" rIns="106680" bIns="19050" numCol="1" spcCol="1270" anchor="t" anchorCtr="0">
          <a:noAutofit/>
        </a:bodyPr>
        <a:lstStyle/>
        <a:p>
          <a:pPr marL="114300" lvl="1" indent="-114300" algn="l" defTabSz="666750">
            <a:lnSpc>
              <a:spcPct val="90000"/>
            </a:lnSpc>
            <a:spcBef>
              <a:spcPct val="0"/>
            </a:spcBef>
            <a:spcAft>
              <a:spcPct val="20000"/>
            </a:spcAft>
            <a:buFontTx/>
            <a:buNone/>
          </a:pPr>
          <a:r>
            <a:rPr lang="en-GB" sz="1500" b="1" kern="1200">
              <a:solidFill>
                <a:schemeClr val="bg2"/>
              </a:solidFill>
              <a:latin typeface="+mn-lt"/>
              <a:ea typeface="Calibri" panose="020F0502020204030204" pitchFamily="34" charset="0"/>
              <a:cs typeface="Calibri" panose="020F0502020204030204" pitchFamily="34" charset="0"/>
            </a:rPr>
            <a:t>Our Aim</a:t>
          </a:r>
          <a:endParaRPr lang="en-US" sz="1500" kern="1200">
            <a:solidFill>
              <a:schemeClr val="bg2"/>
            </a:solidFill>
            <a:latin typeface="+mn-lt"/>
            <a:ea typeface="Calibri" panose="020F0502020204030204" pitchFamily="34" charset="0"/>
            <a:cs typeface="Calibri" panose="020F0502020204030204" pitchFamily="34" charset="0"/>
          </a:endParaRPr>
        </a:p>
        <a:p>
          <a:pPr marL="114300" lvl="1" indent="-114300" algn="l" defTabSz="666750">
            <a:lnSpc>
              <a:spcPct val="150000"/>
            </a:lnSpc>
            <a:spcBef>
              <a:spcPct val="0"/>
            </a:spcBef>
            <a:spcAft>
              <a:spcPct val="20000"/>
            </a:spcAft>
            <a:buFontTx/>
            <a:buNone/>
          </a:pPr>
          <a:r>
            <a:rPr lang="en-GB" sz="1500" kern="1200" dirty="0">
              <a:solidFill>
                <a:schemeClr val="bg2"/>
              </a:solidFill>
              <a:latin typeface="+mn-lt"/>
              <a:ea typeface="Calibri" panose="020F0502020204030204" pitchFamily="34" charset="0"/>
              <a:cs typeface="Calibri" panose="020F0502020204030204" pitchFamily="34" charset="0"/>
            </a:rPr>
            <a:t>To improve data handling and problem-solving skills for pupils in Year 5</a:t>
          </a:r>
        </a:p>
        <a:p>
          <a:pPr marL="114300" lvl="1" indent="-114300" algn="l" defTabSz="666750">
            <a:lnSpc>
              <a:spcPct val="150000"/>
            </a:lnSpc>
            <a:spcBef>
              <a:spcPct val="0"/>
            </a:spcBef>
            <a:spcAft>
              <a:spcPct val="20000"/>
            </a:spcAft>
            <a:buFontTx/>
            <a:buNone/>
          </a:pPr>
          <a:r>
            <a:rPr lang="en-GB" sz="1500" b="1" kern="1200">
              <a:solidFill>
                <a:schemeClr val="bg2"/>
              </a:solidFill>
              <a:latin typeface="+mn-lt"/>
              <a:ea typeface="Calibri" panose="020F0502020204030204" pitchFamily="34" charset="0"/>
              <a:cs typeface="Calibri" panose="020F0502020204030204" pitchFamily="34" charset="0"/>
            </a:rPr>
            <a:t>Our Objectives</a:t>
          </a:r>
          <a:endParaRPr lang="en-GB" sz="1500" kern="1200">
            <a:solidFill>
              <a:schemeClr val="bg2"/>
            </a:solidFill>
            <a:latin typeface="+mn-lt"/>
            <a:ea typeface="Calibri" panose="020F0502020204030204" pitchFamily="34" charset="0"/>
            <a:cs typeface="Calibri" panose="020F0502020204030204" pitchFamily="34" charset="0"/>
          </a:endParaRPr>
        </a:p>
        <a:p>
          <a:pPr marL="114300" lvl="1" indent="-114300" algn="l" defTabSz="666750">
            <a:lnSpc>
              <a:spcPct val="150000"/>
            </a:lnSpc>
            <a:spcBef>
              <a:spcPct val="0"/>
            </a:spcBef>
            <a:spcAft>
              <a:spcPct val="20000"/>
            </a:spcAft>
            <a:buFont typeface="Arial" panose="020B0604020202020204" pitchFamily="34" charset="0"/>
            <a:buChar char="•"/>
          </a:pPr>
          <a:r>
            <a:rPr lang="en-GB" sz="1500" kern="1200" dirty="0">
              <a:solidFill>
                <a:schemeClr val="bg2"/>
              </a:solidFill>
              <a:latin typeface="+mn-lt"/>
              <a:ea typeface="Calibri" panose="020F0502020204030204" pitchFamily="34" charset="0"/>
              <a:cs typeface="Calibri" panose="020F0502020204030204" pitchFamily="34" charset="0"/>
            </a:rPr>
            <a:t>Provide teachers with the support and high-quality resources to achieve our aim</a:t>
          </a:r>
        </a:p>
        <a:p>
          <a:pPr marL="114300" lvl="1" indent="-114300" algn="l" defTabSz="666750">
            <a:lnSpc>
              <a:spcPct val="150000"/>
            </a:lnSpc>
            <a:spcBef>
              <a:spcPct val="0"/>
            </a:spcBef>
            <a:spcAft>
              <a:spcPct val="20000"/>
            </a:spcAft>
            <a:buFont typeface="Arial" panose="020B0604020202020204" pitchFamily="34" charset="0"/>
            <a:buChar char="•"/>
          </a:pPr>
          <a:r>
            <a:rPr lang="en-GB" sz="1500" kern="1200" dirty="0">
              <a:solidFill>
                <a:schemeClr val="bg2"/>
              </a:solidFill>
              <a:latin typeface="+mn-lt"/>
              <a:ea typeface="Calibri" panose="020F0502020204030204" pitchFamily="34" charset="0"/>
              <a:cs typeface="Calibri" panose="020F0502020204030204" pitchFamily="34" charset="0"/>
            </a:rPr>
            <a:t>To deliver a highly engaging programme that enables schools to act as  knowledge hubs for energy and climate change</a:t>
          </a:r>
        </a:p>
        <a:p>
          <a:pPr marL="114300" lvl="1" indent="-114300" algn="l" defTabSz="666750">
            <a:lnSpc>
              <a:spcPct val="150000"/>
            </a:lnSpc>
            <a:spcBef>
              <a:spcPct val="0"/>
            </a:spcBef>
            <a:spcAft>
              <a:spcPct val="20000"/>
            </a:spcAft>
            <a:buFont typeface="Arial" panose="020B0604020202020204" pitchFamily="34" charset="0"/>
            <a:buChar char="•"/>
          </a:pPr>
          <a:r>
            <a:rPr lang="en-GB" sz="1500" b="0" kern="1200" dirty="0">
              <a:solidFill>
                <a:schemeClr val="bg2"/>
              </a:solidFill>
              <a:latin typeface="+mn-lt"/>
            </a:rPr>
            <a:t>To empower children to become messengers who model behaviours that reduce CO2 emissions and reduce fuel poverty</a:t>
          </a:r>
          <a:endParaRPr lang="en-GB" sz="1500" kern="1200" dirty="0">
            <a:solidFill>
              <a:schemeClr val="bg2"/>
            </a:solidFill>
            <a:latin typeface="+mn-lt"/>
            <a:ea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20000"/>
            </a:spcAft>
            <a:buChar char="•"/>
          </a:pPr>
          <a:r>
            <a:rPr lang="en-GB" sz="1500" kern="1200" dirty="0">
              <a:hlinkClick xmlns:r="http://schemas.openxmlformats.org/officeDocument/2006/relationships" r:id="rId1"/>
            </a:rPr>
            <a:t>Sign up here: Energy Heroes</a:t>
          </a:r>
          <a:endParaRPr lang="en-GB" sz="1500" kern="1200" dirty="0"/>
        </a:p>
      </dsp:txBody>
      <dsp:txXfrm>
        <a:off x="0" y="37793"/>
        <a:ext cx="6569816" cy="3832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8F87E-F3C1-47BF-AE30-84103D7CC4CA}">
      <dsp:nvSpPr>
        <dsp:cNvPr id="0" name=""/>
        <dsp:cNvSpPr/>
      </dsp:nvSpPr>
      <dsp:spPr>
        <a:xfrm>
          <a:off x="1553957" y="29222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B841A-64B8-44A8-906E-7905A9D77ED5}">
      <dsp:nvSpPr>
        <dsp:cNvPr id="0" name=""/>
        <dsp:cNvSpPr/>
      </dsp:nvSpPr>
      <dsp:spPr>
        <a:xfrm>
          <a:off x="926423" y="1372298"/>
          <a:ext cx="206506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Don’t forget to register on the Healthy schools website </a:t>
          </a:r>
          <a:r>
            <a:rPr lang="en-GB" sz="1100" u="sng" kern="1200" dirty="0"/>
            <a:t>healthyschoolsnorthyorks.org</a:t>
          </a:r>
          <a:endParaRPr lang="en-US" sz="1100" kern="1200" dirty="0"/>
        </a:p>
      </dsp:txBody>
      <dsp:txXfrm>
        <a:off x="926423" y="1372298"/>
        <a:ext cx="2065068" cy="720000"/>
      </dsp:txXfrm>
    </dsp:sp>
    <dsp:sp modelId="{32ECC68B-2A79-454D-9049-A3945A06949C}">
      <dsp:nvSpPr>
        <dsp:cNvPr id="0" name=""/>
        <dsp:cNvSpPr/>
      </dsp:nvSpPr>
      <dsp:spPr>
        <a:xfrm>
          <a:off x="3801492" y="29222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E313B-EF0C-4742-A3E5-B5CA8C05E148}">
      <dsp:nvSpPr>
        <dsp:cNvPr id="0" name=""/>
        <dsp:cNvSpPr/>
      </dsp:nvSpPr>
      <dsp:spPr>
        <a:xfrm>
          <a:off x="3306491" y="137229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Check we have your preferred email address for future emails about training, events etc </a:t>
          </a:r>
          <a:endParaRPr lang="en-US" sz="1100" kern="1200"/>
        </a:p>
      </dsp:txBody>
      <dsp:txXfrm>
        <a:off x="3306491" y="1372298"/>
        <a:ext cx="1800000" cy="720000"/>
      </dsp:txXfrm>
    </dsp:sp>
    <dsp:sp modelId="{FA48A9AD-B836-422B-A6B1-5EE5880C2684}">
      <dsp:nvSpPr>
        <dsp:cNvPr id="0" name=""/>
        <dsp:cNvSpPr/>
      </dsp:nvSpPr>
      <dsp:spPr>
        <a:xfrm>
          <a:off x="5916491" y="29222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B8DD19-D1D8-45C6-B97E-C1B8B9CD5B99}">
      <dsp:nvSpPr>
        <dsp:cNvPr id="0" name=""/>
        <dsp:cNvSpPr/>
      </dsp:nvSpPr>
      <dsp:spPr>
        <a:xfrm>
          <a:off x="5421491" y="137229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Any problems, email </a:t>
          </a:r>
          <a:r>
            <a:rPr lang="en-GB" sz="1100" u="sng" kern="1200" dirty="0">
              <a:hlinkClick xmlns:r="http://schemas.openxmlformats.org/officeDocument/2006/relationships" r:id="rId7"/>
            </a:rPr>
            <a:t>healthyschools@northyorks.gov.uk</a:t>
          </a:r>
          <a:endParaRPr lang="en-US" sz="1100" kern="1200" dirty="0"/>
        </a:p>
      </dsp:txBody>
      <dsp:txXfrm>
        <a:off x="5421491" y="1372298"/>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BB022C70-FF09-4A08-9096-85B3E3C98DA4}" type="datetimeFigureOut">
              <a:rPr lang="en-GB" smtClean="0"/>
              <a:t>04/12/2025</a:t>
            </a:fld>
            <a:endParaRPr lang="en-GB"/>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7F5F1DB6-4A36-4A63-AFA4-65A3C7F1C171}" type="slidenum">
              <a:rPr lang="en-GB" smtClean="0"/>
              <a:t>‹#›</a:t>
            </a:fld>
            <a:endParaRPr lang="en-GB"/>
          </a:p>
        </p:txBody>
      </p:sp>
    </p:spTree>
    <p:extLst>
      <p:ext uri="{BB962C8B-B14F-4D97-AF65-F5344CB8AC3E}">
        <p14:creationId xmlns:p14="http://schemas.microsoft.com/office/powerpoint/2010/main" val="1549226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DD0696E9-646C-4991-AC42-3D5F5BA4919E}" type="datetimeFigureOut">
              <a:rPr lang="en-GB" smtClean="0"/>
              <a:t>04/12/2025</a:t>
            </a:fld>
            <a:endParaRPr lang="en-GB"/>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9BFC9FE2-F872-4B7D-A0AB-EEE2AFDE2B15}" type="slidenum">
              <a:rPr lang="en-GB" smtClean="0"/>
              <a:t>‹#›</a:t>
            </a:fld>
            <a:endParaRPr lang="en-GB"/>
          </a:p>
        </p:txBody>
      </p:sp>
    </p:spTree>
    <p:extLst>
      <p:ext uri="{BB962C8B-B14F-4D97-AF65-F5344CB8AC3E}">
        <p14:creationId xmlns:p14="http://schemas.microsoft.com/office/powerpoint/2010/main" val="92158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C9FE2-F872-4B7D-A0AB-EEE2AFDE2B1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936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C9FE2-F872-4B7D-A0AB-EEE2AFDE2B15}" type="slidenum">
              <a:rPr lang="en-GB" smtClean="0"/>
              <a:t>2</a:t>
            </a:fld>
            <a:endParaRPr lang="en-GB" dirty="0"/>
          </a:p>
        </p:txBody>
      </p:sp>
    </p:spTree>
    <p:extLst>
      <p:ext uri="{BB962C8B-B14F-4D97-AF65-F5344CB8AC3E}">
        <p14:creationId xmlns:p14="http://schemas.microsoft.com/office/powerpoint/2010/main" val="23412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C9FE2-F872-4B7D-A0AB-EEE2AFDE2B15}" type="slidenum">
              <a:rPr lang="en-GB" smtClean="0"/>
              <a:t>4</a:t>
            </a:fld>
            <a:endParaRPr lang="en-GB" dirty="0"/>
          </a:p>
        </p:txBody>
      </p:sp>
    </p:spTree>
    <p:extLst>
      <p:ext uri="{BB962C8B-B14F-4D97-AF65-F5344CB8AC3E}">
        <p14:creationId xmlns:p14="http://schemas.microsoft.com/office/powerpoint/2010/main" val="1527581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59AB7651-307A-BF63-65ED-9DDBF2D40E37}"/>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91FAAA82-8D2A-09B0-2F10-B9415A8C8F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a:extLst>
              <a:ext uri="{FF2B5EF4-FFF2-40B4-BE49-F238E27FC236}">
                <a16:creationId xmlns:a16="http://schemas.microsoft.com/office/drawing/2014/main" id="{7ACE260A-8F45-38C1-C7B9-221D70BAAFE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9714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4B09F-C775-46B0-977E-A57C0877D9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87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4B09F-C775-46B0-977E-A57C0877D9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079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257176" y="4883394"/>
            <a:ext cx="8639175" cy="403957"/>
          </a:xfrm>
          <a:prstGeom prst="rect">
            <a:avLst/>
          </a:prstGeom>
        </p:spPr>
        <p:txBody>
          <a:bodyPr>
            <a:spAutoFit/>
          </a:bodyPr>
          <a:lstStyle>
            <a:lvl1pPr algn="ctr">
              <a:defRPr sz="2250" b="1">
                <a:solidFill>
                  <a:srgbClr val="144D8E"/>
                </a:solidFill>
                <a:latin typeface="Arial" panose="020B0604020202020204" pitchFamily="34" charset="0"/>
                <a:cs typeface="Arial" panose="020B0604020202020204" pitchFamily="34" charset="0"/>
              </a:defRPr>
            </a:lvl1pPr>
          </a:lstStyle>
          <a:p>
            <a:pPr lvl="0"/>
            <a:r>
              <a:rPr lang="en-US" altLang="en-US" noProof="0" dirty="0"/>
              <a:t>Click to edit title</a:t>
            </a:r>
          </a:p>
        </p:txBody>
      </p:sp>
    </p:spTree>
    <p:extLst>
      <p:ext uri="{BB962C8B-B14F-4D97-AF65-F5344CB8AC3E}">
        <p14:creationId xmlns:p14="http://schemas.microsoft.com/office/powerpoint/2010/main" val="1198276704"/>
      </p:ext>
    </p:extLst>
  </p:cSld>
  <p:clrMapOvr>
    <a:masterClrMapping/>
  </p:clrMapOvr>
  <p:extLst>
    <p:ext uri="{DCECCB84-F9BA-43D5-87BE-67443E8EF086}">
      <p15:sldGuideLst xmlns:p15="http://schemas.microsoft.com/office/powerpoint/2012/main">
        <p15:guide id="1" orient="horz" pos="2160">
          <p15:clr>
            <a:srgbClr val="FBAE40"/>
          </p15:clr>
        </p15:guide>
        <p15:guide id="2" pos="2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E0D3-F18D-0BF2-CDAA-63B11493B657}"/>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03320F27-2E34-E28C-C5CC-206499A7E11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5D1EF80-9344-9377-E8D2-0CBA9588DB7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E18B211-7545-09EC-EA70-2BAA9B412F1C}"/>
              </a:ext>
            </a:extLst>
          </p:cNvPr>
          <p:cNvSpPr>
            <a:spLocks noGrp="1"/>
          </p:cNvSpPr>
          <p:nvPr>
            <p:ph type="dt" sz="half" idx="10"/>
          </p:nvPr>
        </p:nvSpPr>
        <p:spPr/>
        <p:txBody>
          <a:bodyPr/>
          <a:lstStyle/>
          <a:p>
            <a:fld id="{7CFB889D-2E43-4E8C-9117-B1EF6F1ACBA3}" type="datetimeFigureOut">
              <a:rPr lang="en-GB" smtClean="0"/>
              <a:t>04/12/2025</a:t>
            </a:fld>
            <a:endParaRPr lang="en-GB"/>
          </a:p>
        </p:txBody>
      </p:sp>
      <p:sp>
        <p:nvSpPr>
          <p:cNvPr id="6" name="Footer Placeholder 5">
            <a:extLst>
              <a:ext uri="{FF2B5EF4-FFF2-40B4-BE49-F238E27FC236}">
                <a16:creationId xmlns:a16="http://schemas.microsoft.com/office/drawing/2014/main" id="{B58F1C3B-911D-61A4-14B4-E677FE883F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CF5C57-6486-D500-3205-A5866A3EDE56}"/>
              </a:ext>
            </a:extLst>
          </p:cNvPr>
          <p:cNvSpPr>
            <a:spLocks noGrp="1"/>
          </p:cNvSpPr>
          <p:nvPr>
            <p:ph type="sldNum" sz="quarter" idx="12"/>
          </p:nvPr>
        </p:nvSpPr>
        <p:spPr/>
        <p:txBody>
          <a:bodyPr/>
          <a:lstStyle/>
          <a:p>
            <a:fld id="{580F3A79-FB1E-4D53-8AD1-849F3435B2FB}" type="slidenum">
              <a:rPr lang="en-GB" smtClean="0"/>
              <a:t>‹#›</a:t>
            </a:fld>
            <a:endParaRPr lang="en-GB"/>
          </a:p>
        </p:txBody>
      </p:sp>
    </p:spTree>
    <p:extLst>
      <p:ext uri="{BB962C8B-B14F-4D97-AF65-F5344CB8AC3E}">
        <p14:creationId xmlns:p14="http://schemas.microsoft.com/office/powerpoint/2010/main" val="322666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CE72-1CB7-FF04-37D1-0AA3BCB3A572}"/>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7A19F62F-DDF4-B5D6-31F6-B52655C1946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F0F4E1A-B1F5-4684-F2FA-93747AF6F8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B163A11-3FE7-8AB3-4AF7-D547897B1ED8}"/>
              </a:ext>
            </a:extLst>
          </p:cNvPr>
          <p:cNvSpPr>
            <a:spLocks noGrp="1"/>
          </p:cNvSpPr>
          <p:nvPr>
            <p:ph type="dt" sz="half" idx="10"/>
          </p:nvPr>
        </p:nvSpPr>
        <p:spPr/>
        <p:txBody>
          <a:bodyPr/>
          <a:lstStyle/>
          <a:p>
            <a:fld id="{7CFB889D-2E43-4E8C-9117-B1EF6F1ACBA3}" type="datetimeFigureOut">
              <a:rPr lang="en-GB" smtClean="0"/>
              <a:t>04/12/2025</a:t>
            </a:fld>
            <a:endParaRPr lang="en-GB"/>
          </a:p>
        </p:txBody>
      </p:sp>
      <p:sp>
        <p:nvSpPr>
          <p:cNvPr id="6" name="Footer Placeholder 5">
            <a:extLst>
              <a:ext uri="{FF2B5EF4-FFF2-40B4-BE49-F238E27FC236}">
                <a16:creationId xmlns:a16="http://schemas.microsoft.com/office/drawing/2014/main" id="{433CAD34-45FE-41A8-365F-E1037C8693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AC1231-64EE-EB1A-5059-2EB89FD94938}"/>
              </a:ext>
            </a:extLst>
          </p:cNvPr>
          <p:cNvSpPr>
            <a:spLocks noGrp="1"/>
          </p:cNvSpPr>
          <p:nvPr>
            <p:ph type="sldNum" sz="quarter" idx="12"/>
          </p:nvPr>
        </p:nvSpPr>
        <p:spPr/>
        <p:txBody>
          <a:bodyPr/>
          <a:lstStyle/>
          <a:p>
            <a:fld id="{580F3A79-FB1E-4D53-8AD1-849F3435B2FB}" type="slidenum">
              <a:rPr lang="en-GB" smtClean="0"/>
              <a:t>‹#›</a:t>
            </a:fld>
            <a:endParaRPr lang="en-GB"/>
          </a:p>
        </p:txBody>
      </p:sp>
    </p:spTree>
    <p:extLst>
      <p:ext uri="{BB962C8B-B14F-4D97-AF65-F5344CB8AC3E}">
        <p14:creationId xmlns:p14="http://schemas.microsoft.com/office/powerpoint/2010/main" val="129317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1FB72-BCBD-51CE-F74B-2059A0B47FD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8A05B9F-EB4E-5DE1-E7C0-EDEC9EC17A2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15E931-E8F6-1E92-5F3F-7C18A6083148}"/>
              </a:ext>
            </a:extLst>
          </p:cNvPr>
          <p:cNvSpPr>
            <a:spLocks noGrp="1"/>
          </p:cNvSpPr>
          <p:nvPr>
            <p:ph type="dt" sz="half" idx="10"/>
          </p:nvPr>
        </p:nvSpPr>
        <p:spPr/>
        <p:txBody>
          <a:bodyPr/>
          <a:lstStyle/>
          <a:p>
            <a:fld id="{7CFB889D-2E43-4E8C-9117-B1EF6F1ACBA3}" type="datetimeFigureOut">
              <a:rPr lang="en-GB" smtClean="0"/>
              <a:t>04/12/2025</a:t>
            </a:fld>
            <a:endParaRPr lang="en-GB"/>
          </a:p>
        </p:txBody>
      </p:sp>
      <p:sp>
        <p:nvSpPr>
          <p:cNvPr id="5" name="Footer Placeholder 4">
            <a:extLst>
              <a:ext uri="{FF2B5EF4-FFF2-40B4-BE49-F238E27FC236}">
                <a16:creationId xmlns:a16="http://schemas.microsoft.com/office/drawing/2014/main" id="{473EE913-5A2E-57EB-6604-A95C858BD7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007975-3EE0-A564-0DBF-470A4EF4848A}"/>
              </a:ext>
            </a:extLst>
          </p:cNvPr>
          <p:cNvSpPr>
            <a:spLocks noGrp="1"/>
          </p:cNvSpPr>
          <p:nvPr>
            <p:ph type="sldNum" sz="quarter" idx="12"/>
          </p:nvPr>
        </p:nvSpPr>
        <p:spPr/>
        <p:txBody>
          <a:bodyPr/>
          <a:lstStyle/>
          <a:p>
            <a:fld id="{580F3A79-FB1E-4D53-8AD1-849F3435B2FB}" type="slidenum">
              <a:rPr lang="en-GB" smtClean="0"/>
              <a:t>‹#›</a:t>
            </a:fld>
            <a:endParaRPr lang="en-GB"/>
          </a:p>
        </p:txBody>
      </p:sp>
    </p:spTree>
    <p:extLst>
      <p:ext uri="{BB962C8B-B14F-4D97-AF65-F5344CB8AC3E}">
        <p14:creationId xmlns:p14="http://schemas.microsoft.com/office/powerpoint/2010/main" val="397110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AA299-8DC7-E07E-7223-D1B378E3485F}"/>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5B6001C-EA97-30D5-66F2-713AD8725FB2}"/>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AE2FF4F-8B3A-D4D0-5954-A59B057007A8}"/>
              </a:ext>
            </a:extLst>
          </p:cNvPr>
          <p:cNvSpPr>
            <a:spLocks noGrp="1"/>
          </p:cNvSpPr>
          <p:nvPr>
            <p:ph type="dt" sz="half" idx="10"/>
          </p:nvPr>
        </p:nvSpPr>
        <p:spPr/>
        <p:txBody>
          <a:bodyPr/>
          <a:lstStyle/>
          <a:p>
            <a:fld id="{7CFB889D-2E43-4E8C-9117-B1EF6F1ACBA3}" type="datetimeFigureOut">
              <a:rPr lang="en-GB" smtClean="0"/>
              <a:t>04/12/2025</a:t>
            </a:fld>
            <a:endParaRPr lang="en-GB"/>
          </a:p>
        </p:txBody>
      </p:sp>
      <p:sp>
        <p:nvSpPr>
          <p:cNvPr id="5" name="Footer Placeholder 4">
            <a:extLst>
              <a:ext uri="{FF2B5EF4-FFF2-40B4-BE49-F238E27FC236}">
                <a16:creationId xmlns:a16="http://schemas.microsoft.com/office/drawing/2014/main" id="{8D4AF6E1-A814-3553-86C5-1E617EC835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0CA559-7627-4F4C-5594-2AFD4DB1E5AE}"/>
              </a:ext>
            </a:extLst>
          </p:cNvPr>
          <p:cNvSpPr>
            <a:spLocks noGrp="1"/>
          </p:cNvSpPr>
          <p:nvPr>
            <p:ph type="sldNum" sz="quarter" idx="12"/>
          </p:nvPr>
        </p:nvSpPr>
        <p:spPr/>
        <p:txBody>
          <a:bodyPr/>
          <a:lstStyle/>
          <a:p>
            <a:fld id="{580F3A79-FB1E-4D53-8AD1-849F3435B2FB}" type="slidenum">
              <a:rPr lang="en-GB" smtClean="0"/>
              <a:t>‹#›</a:t>
            </a:fld>
            <a:endParaRPr lang="en-GB"/>
          </a:p>
        </p:txBody>
      </p:sp>
    </p:spTree>
    <p:extLst>
      <p:ext uri="{BB962C8B-B14F-4D97-AF65-F5344CB8AC3E}">
        <p14:creationId xmlns:p14="http://schemas.microsoft.com/office/powerpoint/2010/main" val="974442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ubtitle 2"/>
          <p:cNvSpPr txBox="1">
            <a:spLocks noGrp="1"/>
          </p:cNvSpPr>
          <p:nvPr>
            <p:ph type="subTitle" idx="1"/>
          </p:nvPr>
        </p:nvSpPr>
        <p:spPr>
          <a:xfrm>
            <a:off x="345479" y="4649642"/>
            <a:ext cx="6858000" cy="433251"/>
          </a:xfrm>
        </p:spPr>
        <p:txBody>
          <a:bodyPr/>
          <a:lstStyle>
            <a:lvl1pPr>
              <a:defRPr/>
            </a:lvl1pPr>
          </a:lstStyle>
          <a:p>
            <a:pPr lvl="0"/>
            <a:r>
              <a:rPr lang="en-GB"/>
              <a:t>Master text Arial 28pt</a:t>
            </a:r>
          </a:p>
        </p:txBody>
      </p:sp>
    </p:spTree>
    <p:extLst>
      <p:ext uri="{BB962C8B-B14F-4D97-AF65-F5344CB8AC3E}">
        <p14:creationId xmlns:p14="http://schemas.microsoft.com/office/powerpoint/2010/main" val="158278018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04687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80280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rot="5400000">
            <a:off x="4732338"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rot="5400000">
            <a:off x="541339" y="190501"/>
            <a:ext cx="5851525" cy="6019800"/>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56400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30" name="Google Shape;30;p2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80190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5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24"/>
          <p:cNvSpPr>
            <a:spLocks noGrp="1"/>
          </p:cNvSpPr>
          <p:nvPr>
            <p:ph type="pic" idx="2"/>
          </p:nvPr>
        </p:nvSpPr>
        <p:spPr>
          <a:xfrm>
            <a:off x="1792288" y="612775"/>
            <a:ext cx="5486400" cy="4114800"/>
          </a:xfrm>
          <a:prstGeom prst="rect">
            <a:avLst/>
          </a:prstGeom>
          <a:noFill/>
          <a:ln>
            <a:noFill/>
          </a:ln>
        </p:spPr>
      </p:sp>
      <p:sp>
        <p:nvSpPr>
          <p:cNvPr id="36" name="Google Shape;36;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342900" lvl="0" indent="-171450" algn="l">
              <a:lnSpc>
                <a:spcPct val="100000"/>
              </a:lnSpc>
              <a:spcBef>
                <a:spcPts val="210"/>
              </a:spcBef>
              <a:spcAft>
                <a:spcPts val="0"/>
              </a:spcAft>
              <a:buClr>
                <a:schemeClr val="dk1"/>
              </a:buClr>
              <a:buSzPts val="1400"/>
              <a:buNone/>
              <a:defRPr sz="1050"/>
            </a:lvl1pPr>
            <a:lvl2pPr marL="685800" lvl="1" indent="-171450" algn="l">
              <a:lnSpc>
                <a:spcPct val="100000"/>
              </a:lnSpc>
              <a:spcBef>
                <a:spcPts val="180"/>
              </a:spcBef>
              <a:spcAft>
                <a:spcPts val="0"/>
              </a:spcAft>
              <a:buClr>
                <a:schemeClr val="dk1"/>
              </a:buClr>
              <a:buSzPts val="1200"/>
              <a:buNone/>
              <a:defRPr sz="900"/>
            </a:lvl2pPr>
            <a:lvl3pPr marL="1028700" lvl="2" indent="-171450" algn="l">
              <a:lnSpc>
                <a:spcPct val="100000"/>
              </a:lnSpc>
              <a:spcBef>
                <a:spcPts val="150"/>
              </a:spcBef>
              <a:spcAft>
                <a:spcPts val="0"/>
              </a:spcAft>
              <a:buClr>
                <a:schemeClr val="dk1"/>
              </a:buClr>
              <a:buSzPts val="1000"/>
              <a:buNone/>
              <a:defRPr sz="750"/>
            </a:lvl3pPr>
            <a:lvl4pPr marL="1371600" lvl="3" indent="-171450" algn="l">
              <a:lnSpc>
                <a:spcPct val="100000"/>
              </a:lnSpc>
              <a:spcBef>
                <a:spcPts val="135"/>
              </a:spcBef>
              <a:spcAft>
                <a:spcPts val="0"/>
              </a:spcAft>
              <a:buClr>
                <a:schemeClr val="dk1"/>
              </a:buClr>
              <a:buSzPts val="900"/>
              <a:buNone/>
              <a:defRPr sz="675"/>
            </a:lvl4pPr>
            <a:lvl5pPr marL="1714500" lvl="4" indent="-171450" algn="l">
              <a:lnSpc>
                <a:spcPct val="100000"/>
              </a:lnSpc>
              <a:spcBef>
                <a:spcPts val="135"/>
              </a:spcBef>
              <a:spcAft>
                <a:spcPts val="0"/>
              </a:spcAft>
              <a:buClr>
                <a:schemeClr val="dk1"/>
              </a:buClr>
              <a:buSzPts val="900"/>
              <a:buNone/>
              <a:defRPr sz="675"/>
            </a:lvl5pPr>
            <a:lvl6pPr marL="2057400" lvl="5" indent="-171450" algn="l">
              <a:lnSpc>
                <a:spcPct val="100000"/>
              </a:lnSpc>
              <a:spcBef>
                <a:spcPts val="135"/>
              </a:spcBef>
              <a:spcAft>
                <a:spcPts val="0"/>
              </a:spcAft>
              <a:buClr>
                <a:schemeClr val="dk1"/>
              </a:buClr>
              <a:buSzPts val="900"/>
              <a:buNone/>
              <a:defRPr sz="675"/>
            </a:lvl6pPr>
            <a:lvl7pPr marL="2400300" lvl="6" indent="-171450" algn="l">
              <a:lnSpc>
                <a:spcPct val="100000"/>
              </a:lnSpc>
              <a:spcBef>
                <a:spcPts val="135"/>
              </a:spcBef>
              <a:spcAft>
                <a:spcPts val="0"/>
              </a:spcAft>
              <a:buClr>
                <a:schemeClr val="dk1"/>
              </a:buClr>
              <a:buSzPts val="900"/>
              <a:buNone/>
              <a:defRPr sz="675"/>
            </a:lvl7pPr>
            <a:lvl8pPr marL="2743200" lvl="7" indent="-171450" algn="l">
              <a:lnSpc>
                <a:spcPct val="100000"/>
              </a:lnSpc>
              <a:spcBef>
                <a:spcPts val="135"/>
              </a:spcBef>
              <a:spcAft>
                <a:spcPts val="0"/>
              </a:spcAft>
              <a:buClr>
                <a:schemeClr val="dk1"/>
              </a:buClr>
              <a:buSzPts val="900"/>
              <a:buNone/>
              <a:defRPr sz="675"/>
            </a:lvl8pPr>
            <a:lvl9pPr marL="3086100" lvl="8" indent="-171450" algn="l">
              <a:lnSpc>
                <a:spcPct val="100000"/>
              </a:lnSpc>
              <a:spcBef>
                <a:spcPts val="135"/>
              </a:spcBef>
              <a:spcAft>
                <a:spcPts val="0"/>
              </a:spcAft>
              <a:buClr>
                <a:schemeClr val="dk1"/>
              </a:buClr>
              <a:buSzPts val="900"/>
              <a:buNone/>
              <a:defRPr sz="675"/>
            </a:lvl9pPr>
          </a:lstStyle>
          <a:p>
            <a:endParaRPr/>
          </a:p>
        </p:txBody>
      </p:sp>
      <p:sp>
        <p:nvSpPr>
          <p:cNvPr id="37" name="Google Shape;37;p2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5129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2"/>
          <p:cNvSpPr>
            <a:spLocks noGrp="1" noChangeArrowheads="1"/>
          </p:cNvSpPr>
          <p:nvPr>
            <p:ph type="ctrTitle" hasCustomPrompt="1"/>
          </p:nvPr>
        </p:nvSpPr>
        <p:spPr>
          <a:xfrm>
            <a:off x="266791" y="2160291"/>
            <a:ext cx="8629558" cy="403957"/>
          </a:xfrm>
          <a:prstGeom prst="rect">
            <a:avLst/>
          </a:prstGeom>
        </p:spPr>
        <p:txBody>
          <a:bodyPr>
            <a:spAutoFit/>
          </a:bodyPr>
          <a:lstStyle>
            <a:lvl1pPr>
              <a:defRPr sz="2250" b="0">
                <a:solidFill>
                  <a:srgbClr val="144D8E"/>
                </a:solidFill>
                <a:latin typeface="Arial" panose="020B0604020202020204" pitchFamily="34" charset="0"/>
                <a:cs typeface="Arial" panose="020B0604020202020204" pitchFamily="34" charset="0"/>
              </a:defRPr>
            </a:lvl1pPr>
          </a:lstStyle>
          <a:p>
            <a:pPr lvl="0"/>
            <a:r>
              <a:rPr lang="en-US" altLang="en-US" noProof="0" dirty="0"/>
              <a:t>Click to edit main title</a:t>
            </a:r>
          </a:p>
        </p:txBody>
      </p:sp>
      <p:sp>
        <p:nvSpPr>
          <p:cNvPr id="14" name="Rectangle 3"/>
          <p:cNvSpPr>
            <a:spLocks noGrp="1" noChangeArrowheads="1"/>
          </p:cNvSpPr>
          <p:nvPr>
            <p:ph type="subTitle" idx="1" hasCustomPrompt="1"/>
          </p:nvPr>
        </p:nvSpPr>
        <p:spPr>
          <a:xfrm>
            <a:off x="266790" y="2857499"/>
            <a:ext cx="8629559" cy="300082"/>
          </a:xfrm>
          <a:prstGeom prst="rect">
            <a:avLst/>
          </a:prstGeom>
        </p:spPr>
        <p:txBody>
          <a:bodyPr>
            <a:spAutoFit/>
          </a:bodyPr>
          <a:lstStyle>
            <a:lvl1pPr marL="192881" marR="0" indent="-192881" algn="just" defTabSz="514350" rtl="0" eaLnBrk="1" fontAlgn="base" latinLnBrk="0" hangingPunct="1">
              <a:lnSpc>
                <a:spcPct val="100000"/>
              </a:lnSpc>
              <a:spcBef>
                <a:spcPct val="20000"/>
              </a:spcBef>
              <a:spcAft>
                <a:spcPct val="0"/>
              </a:spcAft>
              <a:buClr>
                <a:srgbClr val="2C4592"/>
              </a:buClr>
              <a:buSzPct val="50000"/>
              <a:buFont typeface="Wingdings" pitchFamily="2" charset="2"/>
              <a:buNone/>
              <a:tabLst/>
              <a:defRPr kumimoji="0" lang="en-GB" altLang="en-US" sz="1350" b="0" i="0" u="none" strike="noStrike" kern="1200" cap="none" spc="0" normalizeH="0" baseline="0" noProof="0">
                <a:ln>
                  <a:noFill/>
                </a:ln>
                <a:solidFill>
                  <a:srgbClr val="000000"/>
                </a:solidFill>
                <a:effectLst/>
                <a:uLnTx/>
                <a:uFillTx/>
                <a:latin typeface="Arial"/>
              </a:defRPr>
            </a:lvl1pPr>
            <a:lvl2pPr marL="417910" marR="0" indent="-160735" algn="just" defTabSz="514350" rtl="0" eaLnBrk="1" fontAlgn="base" latinLnBrk="0" hangingPunct="1">
              <a:lnSpc>
                <a:spcPct val="100000"/>
              </a:lnSpc>
              <a:spcBef>
                <a:spcPct val="20000"/>
              </a:spcBef>
              <a:spcAft>
                <a:spcPct val="0"/>
              </a:spcAft>
              <a:buClr>
                <a:srgbClr val="2C4592"/>
              </a:buClr>
              <a:buSzPct val="50000"/>
              <a:buFont typeface="Wingdings" pitchFamily="2" charset="2"/>
              <a:buChar char="l"/>
              <a:tabLst/>
              <a:defRPr/>
            </a:lvl2pPr>
          </a:lstStyle>
          <a:p>
            <a:pPr lvl="0"/>
            <a:r>
              <a:rPr lang="en-US" altLang="en-US" noProof="0" dirty="0"/>
              <a:t>Click to edit subtitle</a:t>
            </a:r>
            <a:endParaRPr kumimoji="0" lang="en-GB" altLang="en-US" sz="788" b="0" i="0" u="none" strike="noStrike" kern="1200" cap="none" spc="0" normalizeH="0" baseline="0" noProof="0" dirty="0">
              <a:ln>
                <a:noFill/>
              </a:ln>
              <a:solidFill>
                <a:srgbClr val="000000"/>
              </a:solidFill>
              <a:effectLst/>
              <a:uLnTx/>
              <a:uFillTx/>
              <a:latin typeface="+mn-lt"/>
              <a:ea typeface="+mn-ea"/>
              <a:cs typeface="+mn-cs"/>
            </a:endParaRPr>
          </a:p>
        </p:txBody>
      </p:sp>
      <p:sp>
        <p:nvSpPr>
          <p:cNvPr id="3" name="Text Placeholder 2"/>
          <p:cNvSpPr>
            <a:spLocks noGrp="1"/>
          </p:cNvSpPr>
          <p:nvPr>
            <p:ph type="body" sz="quarter" idx="10" hasCustomPrompt="1"/>
          </p:nvPr>
        </p:nvSpPr>
        <p:spPr>
          <a:xfrm>
            <a:off x="266700" y="3482986"/>
            <a:ext cx="8629650" cy="647100"/>
          </a:xfrm>
          <a:prstGeom prst="rect">
            <a:avLst/>
          </a:prstGeom>
        </p:spPr>
        <p:txBody>
          <a:bodyPr>
            <a:spAutoFit/>
          </a:bodyPr>
          <a:lstStyle>
            <a:lvl1pPr marL="0" indent="0">
              <a:buNone/>
              <a:defRPr sz="1200"/>
            </a:lvl1pPr>
            <a:lvl2pPr>
              <a:defRPr sz="1200"/>
            </a:lvl2pPr>
            <a:lvl3pPr>
              <a:defRPr sz="1050"/>
            </a:lvl3pPr>
          </a:lstStyle>
          <a:p>
            <a:pPr lvl="0"/>
            <a:r>
              <a:rPr lang="en-US" dirty="0"/>
              <a:t>Click to edit body text</a:t>
            </a:r>
          </a:p>
          <a:p>
            <a:pPr lvl="1"/>
            <a:r>
              <a:rPr lang="en-US" dirty="0"/>
              <a:t>Second level</a:t>
            </a:r>
          </a:p>
          <a:p>
            <a:pPr lvl="2"/>
            <a:r>
              <a:rPr lang="en-US" dirty="0"/>
              <a:t>Third level</a:t>
            </a:r>
          </a:p>
        </p:txBody>
      </p:sp>
    </p:spTree>
    <p:extLst>
      <p:ext uri="{BB962C8B-B14F-4D97-AF65-F5344CB8AC3E}">
        <p14:creationId xmlns:p14="http://schemas.microsoft.com/office/powerpoint/2010/main" val="1209467516"/>
      </p:ext>
    </p:extLst>
  </p:cSld>
  <p:clrMapOvr>
    <a:masterClrMapping/>
  </p:clrMapOvr>
  <p:extLst>
    <p:ext uri="{DCECCB84-F9BA-43D5-87BE-67443E8EF086}">
      <p15:sldGuideLst xmlns:p15="http://schemas.microsoft.com/office/powerpoint/2012/main">
        <p15:guide id="2" pos="2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5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342900" lvl="0" indent="-323850" algn="l">
              <a:lnSpc>
                <a:spcPct val="100000"/>
              </a:lnSpc>
              <a:spcBef>
                <a:spcPts val="480"/>
              </a:spcBef>
              <a:spcAft>
                <a:spcPts val="0"/>
              </a:spcAft>
              <a:buClr>
                <a:schemeClr val="dk1"/>
              </a:buClr>
              <a:buSzPts val="3200"/>
              <a:buChar char="•"/>
              <a:defRPr sz="2400"/>
            </a:lvl1pPr>
            <a:lvl2pPr marL="685800" lvl="1" indent="-304800" algn="l">
              <a:lnSpc>
                <a:spcPct val="100000"/>
              </a:lnSpc>
              <a:spcBef>
                <a:spcPts val="420"/>
              </a:spcBef>
              <a:spcAft>
                <a:spcPts val="0"/>
              </a:spcAft>
              <a:buClr>
                <a:schemeClr val="dk1"/>
              </a:buClr>
              <a:buSzPts val="2800"/>
              <a:buChar char="–"/>
              <a:defRPr sz="2100"/>
            </a:lvl2pPr>
            <a:lvl3pPr marL="1028700" lvl="2" indent="-285750" algn="l">
              <a:lnSpc>
                <a:spcPct val="100000"/>
              </a:lnSpc>
              <a:spcBef>
                <a:spcPts val="360"/>
              </a:spcBef>
              <a:spcAft>
                <a:spcPts val="0"/>
              </a:spcAft>
              <a:buClr>
                <a:schemeClr val="dk1"/>
              </a:buClr>
              <a:buSzPts val="2400"/>
              <a:buChar char="•"/>
              <a:defRPr sz="1800"/>
            </a:lvl3pPr>
            <a:lvl4pPr marL="1371600" lvl="3" indent="-266700" algn="l">
              <a:lnSpc>
                <a:spcPct val="100000"/>
              </a:lnSpc>
              <a:spcBef>
                <a:spcPts val="300"/>
              </a:spcBef>
              <a:spcAft>
                <a:spcPts val="0"/>
              </a:spcAft>
              <a:buClr>
                <a:schemeClr val="dk1"/>
              </a:buClr>
              <a:buSzPts val="2000"/>
              <a:buChar char="–"/>
              <a:defRPr sz="1500"/>
            </a:lvl4pPr>
            <a:lvl5pPr marL="1714500" lvl="4" indent="-266700" algn="l">
              <a:lnSpc>
                <a:spcPct val="100000"/>
              </a:lnSpc>
              <a:spcBef>
                <a:spcPts val="300"/>
              </a:spcBef>
              <a:spcAft>
                <a:spcPts val="0"/>
              </a:spcAft>
              <a:buClr>
                <a:schemeClr val="dk1"/>
              </a:buClr>
              <a:buSzPts val="2000"/>
              <a:buChar char="»"/>
              <a:defRPr sz="1500"/>
            </a:lvl5pPr>
            <a:lvl6pPr marL="2057400" lvl="5" indent="-266700" algn="l">
              <a:lnSpc>
                <a:spcPct val="100000"/>
              </a:lnSpc>
              <a:spcBef>
                <a:spcPts val="300"/>
              </a:spcBef>
              <a:spcAft>
                <a:spcPts val="0"/>
              </a:spcAft>
              <a:buClr>
                <a:schemeClr val="dk1"/>
              </a:buClr>
              <a:buSzPts val="2000"/>
              <a:buChar char="•"/>
              <a:defRPr sz="1500"/>
            </a:lvl6pPr>
            <a:lvl7pPr marL="2400300" lvl="6" indent="-266700" algn="l">
              <a:lnSpc>
                <a:spcPct val="100000"/>
              </a:lnSpc>
              <a:spcBef>
                <a:spcPts val="300"/>
              </a:spcBef>
              <a:spcAft>
                <a:spcPts val="0"/>
              </a:spcAft>
              <a:buClr>
                <a:schemeClr val="dk1"/>
              </a:buClr>
              <a:buSzPts val="2000"/>
              <a:buChar char="•"/>
              <a:defRPr sz="1500"/>
            </a:lvl7pPr>
            <a:lvl8pPr marL="2743200" lvl="7" indent="-266700" algn="l">
              <a:lnSpc>
                <a:spcPct val="100000"/>
              </a:lnSpc>
              <a:spcBef>
                <a:spcPts val="300"/>
              </a:spcBef>
              <a:spcAft>
                <a:spcPts val="0"/>
              </a:spcAft>
              <a:buClr>
                <a:schemeClr val="dk1"/>
              </a:buClr>
              <a:buSzPts val="2000"/>
              <a:buChar char="•"/>
              <a:defRPr sz="1500"/>
            </a:lvl8pPr>
            <a:lvl9pPr marL="3086100" lvl="8" indent="-266700" algn="l">
              <a:lnSpc>
                <a:spcPct val="100000"/>
              </a:lnSpc>
              <a:spcBef>
                <a:spcPts val="300"/>
              </a:spcBef>
              <a:spcAft>
                <a:spcPts val="0"/>
              </a:spcAft>
              <a:buClr>
                <a:schemeClr val="dk1"/>
              </a:buClr>
              <a:buSzPts val="2000"/>
              <a:buChar char="•"/>
              <a:defRPr sz="1500"/>
            </a:lvl9pPr>
          </a:lstStyle>
          <a:p>
            <a:endParaRPr/>
          </a:p>
        </p:txBody>
      </p:sp>
      <p:sp>
        <p:nvSpPr>
          <p:cNvPr id="43" name="Google Shape;43;p25"/>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342900" lvl="0" indent="-171450" algn="l">
              <a:lnSpc>
                <a:spcPct val="100000"/>
              </a:lnSpc>
              <a:spcBef>
                <a:spcPts val="210"/>
              </a:spcBef>
              <a:spcAft>
                <a:spcPts val="0"/>
              </a:spcAft>
              <a:buClr>
                <a:schemeClr val="dk1"/>
              </a:buClr>
              <a:buSzPts val="1400"/>
              <a:buNone/>
              <a:defRPr sz="1050"/>
            </a:lvl1pPr>
            <a:lvl2pPr marL="685800" lvl="1" indent="-171450" algn="l">
              <a:lnSpc>
                <a:spcPct val="100000"/>
              </a:lnSpc>
              <a:spcBef>
                <a:spcPts val="180"/>
              </a:spcBef>
              <a:spcAft>
                <a:spcPts val="0"/>
              </a:spcAft>
              <a:buClr>
                <a:schemeClr val="dk1"/>
              </a:buClr>
              <a:buSzPts val="1200"/>
              <a:buNone/>
              <a:defRPr sz="900"/>
            </a:lvl2pPr>
            <a:lvl3pPr marL="1028700" lvl="2" indent="-171450" algn="l">
              <a:lnSpc>
                <a:spcPct val="100000"/>
              </a:lnSpc>
              <a:spcBef>
                <a:spcPts val="150"/>
              </a:spcBef>
              <a:spcAft>
                <a:spcPts val="0"/>
              </a:spcAft>
              <a:buClr>
                <a:schemeClr val="dk1"/>
              </a:buClr>
              <a:buSzPts val="1000"/>
              <a:buNone/>
              <a:defRPr sz="750"/>
            </a:lvl3pPr>
            <a:lvl4pPr marL="1371600" lvl="3" indent="-171450" algn="l">
              <a:lnSpc>
                <a:spcPct val="100000"/>
              </a:lnSpc>
              <a:spcBef>
                <a:spcPts val="135"/>
              </a:spcBef>
              <a:spcAft>
                <a:spcPts val="0"/>
              </a:spcAft>
              <a:buClr>
                <a:schemeClr val="dk1"/>
              </a:buClr>
              <a:buSzPts val="900"/>
              <a:buNone/>
              <a:defRPr sz="675"/>
            </a:lvl4pPr>
            <a:lvl5pPr marL="1714500" lvl="4" indent="-171450" algn="l">
              <a:lnSpc>
                <a:spcPct val="100000"/>
              </a:lnSpc>
              <a:spcBef>
                <a:spcPts val="135"/>
              </a:spcBef>
              <a:spcAft>
                <a:spcPts val="0"/>
              </a:spcAft>
              <a:buClr>
                <a:schemeClr val="dk1"/>
              </a:buClr>
              <a:buSzPts val="900"/>
              <a:buNone/>
              <a:defRPr sz="675"/>
            </a:lvl5pPr>
            <a:lvl6pPr marL="2057400" lvl="5" indent="-171450" algn="l">
              <a:lnSpc>
                <a:spcPct val="100000"/>
              </a:lnSpc>
              <a:spcBef>
                <a:spcPts val="135"/>
              </a:spcBef>
              <a:spcAft>
                <a:spcPts val="0"/>
              </a:spcAft>
              <a:buClr>
                <a:schemeClr val="dk1"/>
              </a:buClr>
              <a:buSzPts val="900"/>
              <a:buNone/>
              <a:defRPr sz="675"/>
            </a:lvl6pPr>
            <a:lvl7pPr marL="2400300" lvl="6" indent="-171450" algn="l">
              <a:lnSpc>
                <a:spcPct val="100000"/>
              </a:lnSpc>
              <a:spcBef>
                <a:spcPts val="135"/>
              </a:spcBef>
              <a:spcAft>
                <a:spcPts val="0"/>
              </a:spcAft>
              <a:buClr>
                <a:schemeClr val="dk1"/>
              </a:buClr>
              <a:buSzPts val="900"/>
              <a:buNone/>
              <a:defRPr sz="675"/>
            </a:lvl7pPr>
            <a:lvl8pPr marL="2743200" lvl="7" indent="-171450" algn="l">
              <a:lnSpc>
                <a:spcPct val="100000"/>
              </a:lnSpc>
              <a:spcBef>
                <a:spcPts val="135"/>
              </a:spcBef>
              <a:spcAft>
                <a:spcPts val="0"/>
              </a:spcAft>
              <a:buClr>
                <a:schemeClr val="dk1"/>
              </a:buClr>
              <a:buSzPts val="900"/>
              <a:buNone/>
              <a:defRPr sz="675"/>
            </a:lvl8pPr>
            <a:lvl9pPr marL="3086100" lvl="8" indent="-171450" algn="l">
              <a:lnSpc>
                <a:spcPct val="100000"/>
              </a:lnSpc>
              <a:spcBef>
                <a:spcPts val="135"/>
              </a:spcBef>
              <a:spcAft>
                <a:spcPts val="0"/>
              </a:spcAft>
              <a:buClr>
                <a:schemeClr val="dk1"/>
              </a:buClr>
              <a:buSzPts val="900"/>
              <a:buNone/>
              <a:defRPr sz="675"/>
            </a:lvl9pPr>
          </a:lstStyle>
          <a:p>
            <a:endParaRPr/>
          </a:p>
        </p:txBody>
      </p:sp>
      <p:sp>
        <p:nvSpPr>
          <p:cNvPr id="44" name="Google Shape;44;p2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58032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2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21848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2"/>
        <p:cNvGrpSpPr/>
        <p:nvPr/>
      </p:nvGrpSpPr>
      <p:grpSpPr>
        <a:xfrm>
          <a:off x="0" y="0"/>
          <a:ext cx="0" cy="0"/>
          <a:chOff x="0" y="0"/>
          <a:chExt cx="0" cy="0"/>
        </a:xfrm>
      </p:grpSpPr>
      <p:sp>
        <p:nvSpPr>
          <p:cNvPr id="53" name="Google Shape;53;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342900" lvl="0" indent="-171450" algn="l">
              <a:lnSpc>
                <a:spcPct val="100000"/>
              </a:lnSpc>
              <a:spcBef>
                <a:spcPts val="360"/>
              </a:spcBef>
              <a:spcAft>
                <a:spcPts val="0"/>
              </a:spcAft>
              <a:buClr>
                <a:schemeClr val="dk1"/>
              </a:buClr>
              <a:buSzPts val="2400"/>
              <a:buNone/>
              <a:defRPr sz="1800" b="1"/>
            </a:lvl1pPr>
            <a:lvl2pPr marL="685800" lvl="1" indent="-171450" algn="l">
              <a:lnSpc>
                <a:spcPct val="100000"/>
              </a:lnSpc>
              <a:spcBef>
                <a:spcPts val="300"/>
              </a:spcBef>
              <a:spcAft>
                <a:spcPts val="0"/>
              </a:spcAft>
              <a:buClr>
                <a:schemeClr val="dk1"/>
              </a:buClr>
              <a:buSzPts val="2000"/>
              <a:buNone/>
              <a:defRPr sz="1500" b="1"/>
            </a:lvl2pPr>
            <a:lvl3pPr marL="1028700" lvl="2" indent="-171450" algn="l">
              <a:lnSpc>
                <a:spcPct val="100000"/>
              </a:lnSpc>
              <a:spcBef>
                <a:spcPts val="270"/>
              </a:spcBef>
              <a:spcAft>
                <a:spcPts val="0"/>
              </a:spcAft>
              <a:buClr>
                <a:schemeClr val="dk1"/>
              </a:buClr>
              <a:buSzPts val="1800"/>
              <a:buNone/>
              <a:defRPr sz="1350" b="1"/>
            </a:lvl3pPr>
            <a:lvl4pPr marL="1371600" lvl="3" indent="-171450" algn="l">
              <a:lnSpc>
                <a:spcPct val="100000"/>
              </a:lnSpc>
              <a:spcBef>
                <a:spcPts val="240"/>
              </a:spcBef>
              <a:spcAft>
                <a:spcPts val="0"/>
              </a:spcAft>
              <a:buClr>
                <a:schemeClr val="dk1"/>
              </a:buClr>
              <a:buSzPts val="1600"/>
              <a:buNone/>
              <a:defRPr sz="1200" b="1"/>
            </a:lvl4pPr>
            <a:lvl5pPr marL="1714500" lvl="4" indent="-171450" algn="l">
              <a:lnSpc>
                <a:spcPct val="100000"/>
              </a:lnSpc>
              <a:spcBef>
                <a:spcPts val="240"/>
              </a:spcBef>
              <a:spcAft>
                <a:spcPts val="0"/>
              </a:spcAft>
              <a:buClr>
                <a:schemeClr val="dk1"/>
              </a:buClr>
              <a:buSzPts val="1600"/>
              <a:buNone/>
              <a:defRPr sz="1200" b="1"/>
            </a:lvl5pPr>
            <a:lvl6pPr marL="2057400" lvl="5" indent="-171450" algn="l">
              <a:lnSpc>
                <a:spcPct val="100000"/>
              </a:lnSpc>
              <a:spcBef>
                <a:spcPts val="240"/>
              </a:spcBef>
              <a:spcAft>
                <a:spcPts val="0"/>
              </a:spcAft>
              <a:buClr>
                <a:schemeClr val="dk1"/>
              </a:buClr>
              <a:buSzPts val="1600"/>
              <a:buNone/>
              <a:defRPr sz="1200" b="1"/>
            </a:lvl6pPr>
            <a:lvl7pPr marL="2400300" lvl="6" indent="-171450" algn="l">
              <a:lnSpc>
                <a:spcPct val="100000"/>
              </a:lnSpc>
              <a:spcBef>
                <a:spcPts val="240"/>
              </a:spcBef>
              <a:spcAft>
                <a:spcPts val="0"/>
              </a:spcAft>
              <a:buClr>
                <a:schemeClr val="dk1"/>
              </a:buClr>
              <a:buSzPts val="1600"/>
              <a:buNone/>
              <a:defRPr sz="1200" b="1"/>
            </a:lvl7pPr>
            <a:lvl8pPr marL="2743200" lvl="7" indent="-171450" algn="l">
              <a:lnSpc>
                <a:spcPct val="100000"/>
              </a:lnSpc>
              <a:spcBef>
                <a:spcPts val="240"/>
              </a:spcBef>
              <a:spcAft>
                <a:spcPts val="0"/>
              </a:spcAft>
              <a:buClr>
                <a:schemeClr val="dk1"/>
              </a:buClr>
              <a:buSzPts val="1600"/>
              <a:buNone/>
              <a:defRPr sz="1200" b="1"/>
            </a:lvl8pPr>
            <a:lvl9pPr marL="3086100" lvl="8" indent="-171450" algn="l">
              <a:lnSpc>
                <a:spcPct val="100000"/>
              </a:lnSpc>
              <a:spcBef>
                <a:spcPts val="240"/>
              </a:spcBef>
              <a:spcAft>
                <a:spcPts val="0"/>
              </a:spcAft>
              <a:buClr>
                <a:schemeClr val="dk1"/>
              </a:buClr>
              <a:buSzPts val="1600"/>
              <a:buNone/>
              <a:defRPr sz="1200" b="1"/>
            </a:lvl9pPr>
          </a:lstStyle>
          <a:p>
            <a:endParaRPr/>
          </a:p>
        </p:txBody>
      </p:sp>
      <p:sp>
        <p:nvSpPr>
          <p:cNvPr id="55" name="Google Shape;55;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342900" lvl="0" indent="-285750" algn="l">
              <a:lnSpc>
                <a:spcPct val="100000"/>
              </a:lnSpc>
              <a:spcBef>
                <a:spcPts val="360"/>
              </a:spcBef>
              <a:spcAft>
                <a:spcPts val="0"/>
              </a:spcAft>
              <a:buClr>
                <a:schemeClr val="dk1"/>
              </a:buClr>
              <a:buSzPts val="2400"/>
              <a:buChar char="•"/>
              <a:defRPr sz="1800"/>
            </a:lvl1pPr>
            <a:lvl2pPr marL="685800" lvl="1" indent="-266700" algn="l">
              <a:lnSpc>
                <a:spcPct val="100000"/>
              </a:lnSpc>
              <a:spcBef>
                <a:spcPts val="300"/>
              </a:spcBef>
              <a:spcAft>
                <a:spcPts val="0"/>
              </a:spcAft>
              <a:buClr>
                <a:schemeClr val="dk1"/>
              </a:buClr>
              <a:buSzPts val="2000"/>
              <a:buChar char="–"/>
              <a:defRPr sz="1500"/>
            </a:lvl2pPr>
            <a:lvl3pPr marL="1028700" lvl="2" indent="-257175" algn="l">
              <a:lnSpc>
                <a:spcPct val="100000"/>
              </a:lnSpc>
              <a:spcBef>
                <a:spcPts val="270"/>
              </a:spcBef>
              <a:spcAft>
                <a:spcPts val="0"/>
              </a:spcAft>
              <a:buClr>
                <a:schemeClr val="dk1"/>
              </a:buClr>
              <a:buSzPts val="1800"/>
              <a:buChar char="•"/>
              <a:defRPr sz="1350"/>
            </a:lvl3pPr>
            <a:lvl4pPr marL="1371600" lvl="3" indent="-247650" algn="l">
              <a:lnSpc>
                <a:spcPct val="100000"/>
              </a:lnSpc>
              <a:spcBef>
                <a:spcPts val="240"/>
              </a:spcBef>
              <a:spcAft>
                <a:spcPts val="0"/>
              </a:spcAft>
              <a:buClr>
                <a:schemeClr val="dk1"/>
              </a:buClr>
              <a:buSzPts val="1600"/>
              <a:buChar char="–"/>
              <a:defRPr sz="1200"/>
            </a:lvl4pPr>
            <a:lvl5pPr marL="1714500" lvl="4" indent="-247650" algn="l">
              <a:lnSpc>
                <a:spcPct val="100000"/>
              </a:lnSpc>
              <a:spcBef>
                <a:spcPts val="240"/>
              </a:spcBef>
              <a:spcAft>
                <a:spcPts val="0"/>
              </a:spcAft>
              <a:buClr>
                <a:schemeClr val="dk1"/>
              </a:buClr>
              <a:buSzPts val="1600"/>
              <a:buChar char="»"/>
              <a:defRPr sz="1200"/>
            </a:lvl5pPr>
            <a:lvl6pPr marL="2057400" lvl="5" indent="-247650" algn="l">
              <a:lnSpc>
                <a:spcPct val="100000"/>
              </a:lnSpc>
              <a:spcBef>
                <a:spcPts val="240"/>
              </a:spcBef>
              <a:spcAft>
                <a:spcPts val="0"/>
              </a:spcAft>
              <a:buClr>
                <a:schemeClr val="dk1"/>
              </a:buClr>
              <a:buSzPts val="1600"/>
              <a:buChar char="•"/>
              <a:defRPr sz="1200"/>
            </a:lvl6pPr>
            <a:lvl7pPr marL="2400300" lvl="6" indent="-247650" algn="l">
              <a:lnSpc>
                <a:spcPct val="100000"/>
              </a:lnSpc>
              <a:spcBef>
                <a:spcPts val="240"/>
              </a:spcBef>
              <a:spcAft>
                <a:spcPts val="0"/>
              </a:spcAft>
              <a:buClr>
                <a:schemeClr val="dk1"/>
              </a:buClr>
              <a:buSzPts val="1600"/>
              <a:buChar char="•"/>
              <a:defRPr sz="1200"/>
            </a:lvl7pPr>
            <a:lvl8pPr marL="2743200" lvl="7" indent="-247650" algn="l">
              <a:lnSpc>
                <a:spcPct val="100000"/>
              </a:lnSpc>
              <a:spcBef>
                <a:spcPts val="240"/>
              </a:spcBef>
              <a:spcAft>
                <a:spcPts val="0"/>
              </a:spcAft>
              <a:buClr>
                <a:schemeClr val="dk1"/>
              </a:buClr>
              <a:buSzPts val="1600"/>
              <a:buChar char="•"/>
              <a:defRPr sz="1200"/>
            </a:lvl8pPr>
            <a:lvl9pPr marL="3086100" lvl="8" indent="-247650" algn="l">
              <a:lnSpc>
                <a:spcPct val="100000"/>
              </a:lnSpc>
              <a:spcBef>
                <a:spcPts val="240"/>
              </a:spcBef>
              <a:spcAft>
                <a:spcPts val="0"/>
              </a:spcAft>
              <a:buClr>
                <a:schemeClr val="dk1"/>
              </a:buClr>
              <a:buSzPts val="1600"/>
              <a:buChar char="•"/>
              <a:defRPr sz="1200"/>
            </a:lvl9pPr>
          </a:lstStyle>
          <a:p>
            <a:endParaRPr/>
          </a:p>
        </p:txBody>
      </p:sp>
      <p:sp>
        <p:nvSpPr>
          <p:cNvPr id="56" name="Google Shape;56;p27"/>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342900" lvl="0" indent="-171450" algn="l">
              <a:lnSpc>
                <a:spcPct val="100000"/>
              </a:lnSpc>
              <a:spcBef>
                <a:spcPts val="360"/>
              </a:spcBef>
              <a:spcAft>
                <a:spcPts val="0"/>
              </a:spcAft>
              <a:buClr>
                <a:schemeClr val="dk1"/>
              </a:buClr>
              <a:buSzPts val="2400"/>
              <a:buNone/>
              <a:defRPr sz="1800" b="1"/>
            </a:lvl1pPr>
            <a:lvl2pPr marL="685800" lvl="1" indent="-171450" algn="l">
              <a:lnSpc>
                <a:spcPct val="100000"/>
              </a:lnSpc>
              <a:spcBef>
                <a:spcPts val="300"/>
              </a:spcBef>
              <a:spcAft>
                <a:spcPts val="0"/>
              </a:spcAft>
              <a:buClr>
                <a:schemeClr val="dk1"/>
              </a:buClr>
              <a:buSzPts val="2000"/>
              <a:buNone/>
              <a:defRPr sz="1500" b="1"/>
            </a:lvl2pPr>
            <a:lvl3pPr marL="1028700" lvl="2" indent="-171450" algn="l">
              <a:lnSpc>
                <a:spcPct val="100000"/>
              </a:lnSpc>
              <a:spcBef>
                <a:spcPts val="270"/>
              </a:spcBef>
              <a:spcAft>
                <a:spcPts val="0"/>
              </a:spcAft>
              <a:buClr>
                <a:schemeClr val="dk1"/>
              </a:buClr>
              <a:buSzPts val="1800"/>
              <a:buNone/>
              <a:defRPr sz="1350" b="1"/>
            </a:lvl3pPr>
            <a:lvl4pPr marL="1371600" lvl="3" indent="-171450" algn="l">
              <a:lnSpc>
                <a:spcPct val="100000"/>
              </a:lnSpc>
              <a:spcBef>
                <a:spcPts val="240"/>
              </a:spcBef>
              <a:spcAft>
                <a:spcPts val="0"/>
              </a:spcAft>
              <a:buClr>
                <a:schemeClr val="dk1"/>
              </a:buClr>
              <a:buSzPts val="1600"/>
              <a:buNone/>
              <a:defRPr sz="1200" b="1"/>
            </a:lvl4pPr>
            <a:lvl5pPr marL="1714500" lvl="4" indent="-171450" algn="l">
              <a:lnSpc>
                <a:spcPct val="100000"/>
              </a:lnSpc>
              <a:spcBef>
                <a:spcPts val="240"/>
              </a:spcBef>
              <a:spcAft>
                <a:spcPts val="0"/>
              </a:spcAft>
              <a:buClr>
                <a:schemeClr val="dk1"/>
              </a:buClr>
              <a:buSzPts val="1600"/>
              <a:buNone/>
              <a:defRPr sz="1200" b="1"/>
            </a:lvl5pPr>
            <a:lvl6pPr marL="2057400" lvl="5" indent="-171450" algn="l">
              <a:lnSpc>
                <a:spcPct val="100000"/>
              </a:lnSpc>
              <a:spcBef>
                <a:spcPts val="240"/>
              </a:spcBef>
              <a:spcAft>
                <a:spcPts val="0"/>
              </a:spcAft>
              <a:buClr>
                <a:schemeClr val="dk1"/>
              </a:buClr>
              <a:buSzPts val="1600"/>
              <a:buNone/>
              <a:defRPr sz="1200" b="1"/>
            </a:lvl6pPr>
            <a:lvl7pPr marL="2400300" lvl="6" indent="-171450" algn="l">
              <a:lnSpc>
                <a:spcPct val="100000"/>
              </a:lnSpc>
              <a:spcBef>
                <a:spcPts val="240"/>
              </a:spcBef>
              <a:spcAft>
                <a:spcPts val="0"/>
              </a:spcAft>
              <a:buClr>
                <a:schemeClr val="dk1"/>
              </a:buClr>
              <a:buSzPts val="1600"/>
              <a:buNone/>
              <a:defRPr sz="1200" b="1"/>
            </a:lvl7pPr>
            <a:lvl8pPr marL="2743200" lvl="7" indent="-171450" algn="l">
              <a:lnSpc>
                <a:spcPct val="100000"/>
              </a:lnSpc>
              <a:spcBef>
                <a:spcPts val="240"/>
              </a:spcBef>
              <a:spcAft>
                <a:spcPts val="0"/>
              </a:spcAft>
              <a:buClr>
                <a:schemeClr val="dk1"/>
              </a:buClr>
              <a:buSzPts val="1600"/>
              <a:buNone/>
              <a:defRPr sz="1200" b="1"/>
            </a:lvl8pPr>
            <a:lvl9pPr marL="3086100" lvl="8" indent="-171450" algn="l">
              <a:lnSpc>
                <a:spcPct val="100000"/>
              </a:lnSpc>
              <a:spcBef>
                <a:spcPts val="240"/>
              </a:spcBef>
              <a:spcAft>
                <a:spcPts val="0"/>
              </a:spcAft>
              <a:buClr>
                <a:schemeClr val="dk1"/>
              </a:buClr>
              <a:buSzPts val="1600"/>
              <a:buNone/>
              <a:defRPr sz="1200" b="1"/>
            </a:lvl9pPr>
          </a:lstStyle>
          <a:p>
            <a:endParaRPr/>
          </a:p>
        </p:txBody>
      </p:sp>
      <p:sp>
        <p:nvSpPr>
          <p:cNvPr id="57" name="Google Shape;57;p27"/>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342900" lvl="0" indent="-285750" algn="l">
              <a:lnSpc>
                <a:spcPct val="100000"/>
              </a:lnSpc>
              <a:spcBef>
                <a:spcPts val="360"/>
              </a:spcBef>
              <a:spcAft>
                <a:spcPts val="0"/>
              </a:spcAft>
              <a:buClr>
                <a:schemeClr val="dk1"/>
              </a:buClr>
              <a:buSzPts val="2400"/>
              <a:buChar char="•"/>
              <a:defRPr sz="1800"/>
            </a:lvl1pPr>
            <a:lvl2pPr marL="685800" lvl="1" indent="-266700" algn="l">
              <a:lnSpc>
                <a:spcPct val="100000"/>
              </a:lnSpc>
              <a:spcBef>
                <a:spcPts val="300"/>
              </a:spcBef>
              <a:spcAft>
                <a:spcPts val="0"/>
              </a:spcAft>
              <a:buClr>
                <a:schemeClr val="dk1"/>
              </a:buClr>
              <a:buSzPts val="2000"/>
              <a:buChar char="–"/>
              <a:defRPr sz="1500"/>
            </a:lvl2pPr>
            <a:lvl3pPr marL="1028700" lvl="2" indent="-257175" algn="l">
              <a:lnSpc>
                <a:spcPct val="100000"/>
              </a:lnSpc>
              <a:spcBef>
                <a:spcPts val="270"/>
              </a:spcBef>
              <a:spcAft>
                <a:spcPts val="0"/>
              </a:spcAft>
              <a:buClr>
                <a:schemeClr val="dk1"/>
              </a:buClr>
              <a:buSzPts val="1800"/>
              <a:buChar char="•"/>
              <a:defRPr sz="1350"/>
            </a:lvl3pPr>
            <a:lvl4pPr marL="1371600" lvl="3" indent="-247650" algn="l">
              <a:lnSpc>
                <a:spcPct val="100000"/>
              </a:lnSpc>
              <a:spcBef>
                <a:spcPts val="240"/>
              </a:spcBef>
              <a:spcAft>
                <a:spcPts val="0"/>
              </a:spcAft>
              <a:buClr>
                <a:schemeClr val="dk1"/>
              </a:buClr>
              <a:buSzPts val="1600"/>
              <a:buChar char="–"/>
              <a:defRPr sz="1200"/>
            </a:lvl4pPr>
            <a:lvl5pPr marL="1714500" lvl="4" indent="-247650" algn="l">
              <a:lnSpc>
                <a:spcPct val="100000"/>
              </a:lnSpc>
              <a:spcBef>
                <a:spcPts val="240"/>
              </a:spcBef>
              <a:spcAft>
                <a:spcPts val="0"/>
              </a:spcAft>
              <a:buClr>
                <a:schemeClr val="dk1"/>
              </a:buClr>
              <a:buSzPts val="1600"/>
              <a:buChar char="»"/>
              <a:defRPr sz="1200"/>
            </a:lvl5pPr>
            <a:lvl6pPr marL="2057400" lvl="5" indent="-247650" algn="l">
              <a:lnSpc>
                <a:spcPct val="100000"/>
              </a:lnSpc>
              <a:spcBef>
                <a:spcPts val="240"/>
              </a:spcBef>
              <a:spcAft>
                <a:spcPts val="0"/>
              </a:spcAft>
              <a:buClr>
                <a:schemeClr val="dk1"/>
              </a:buClr>
              <a:buSzPts val="1600"/>
              <a:buChar char="•"/>
              <a:defRPr sz="1200"/>
            </a:lvl6pPr>
            <a:lvl7pPr marL="2400300" lvl="6" indent="-247650" algn="l">
              <a:lnSpc>
                <a:spcPct val="100000"/>
              </a:lnSpc>
              <a:spcBef>
                <a:spcPts val="240"/>
              </a:spcBef>
              <a:spcAft>
                <a:spcPts val="0"/>
              </a:spcAft>
              <a:buClr>
                <a:schemeClr val="dk1"/>
              </a:buClr>
              <a:buSzPts val="1600"/>
              <a:buChar char="•"/>
              <a:defRPr sz="1200"/>
            </a:lvl7pPr>
            <a:lvl8pPr marL="2743200" lvl="7" indent="-247650" algn="l">
              <a:lnSpc>
                <a:spcPct val="100000"/>
              </a:lnSpc>
              <a:spcBef>
                <a:spcPts val="240"/>
              </a:spcBef>
              <a:spcAft>
                <a:spcPts val="0"/>
              </a:spcAft>
              <a:buClr>
                <a:schemeClr val="dk1"/>
              </a:buClr>
              <a:buSzPts val="1600"/>
              <a:buChar char="•"/>
              <a:defRPr sz="1200"/>
            </a:lvl8pPr>
            <a:lvl9pPr marL="3086100" lvl="8" indent="-247650" algn="l">
              <a:lnSpc>
                <a:spcPct val="100000"/>
              </a:lnSpc>
              <a:spcBef>
                <a:spcPts val="240"/>
              </a:spcBef>
              <a:spcAft>
                <a:spcPts val="0"/>
              </a:spcAft>
              <a:buClr>
                <a:schemeClr val="dk1"/>
              </a:buClr>
              <a:buSzPts val="1600"/>
              <a:buChar char="•"/>
              <a:defRPr sz="1200"/>
            </a:lvl9pPr>
          </a:lstStyle>
          <a:p>
            <a:endParaRPr/>
          </a:p>
        </p:txBody>
      </p:sp>
      <p:sp>
        <p:nvSpPr>
          <p:cNvPr id="58" name="Google Shape;58;p2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4763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28"/>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342900" lvl="0" indent="-304800" algn="l">
              <a:lnSpc>
                <a:spcPct val="100000"/>
              </a:lnSpc>
              <a:spcBef>
                <a:spcPts val="420"/>
              </a:spcBef>
              <a:spcAft>
                <a:spcPts val="0"/>
              </a:spcAft>
              <a:buClr>
                <a:schemeClr val="dk1"/>
              </a:buClr>
              <a:buSzPts val="2800"/>
              <a:buChar char="•"/>
              <a:defRPr sz="2100"/>
            </a:lvl1pPr>
            <a:lvl2pPr marL="685800" lvl="1" indent="-285750" algn="l">
              <a:lnSpc>
                <a:spcPct val="100000"/>
              </a:lnSpc>
              <a:spcBef>
                <a:spcPts val="360"/>
              </a:spcBef>
              <a:spcAft>
                <a:spcPts val="0"/>
              </a:spcAft>
              <a:buClr>
                <a:schemeClr val="dk1"/>
              </a:buClr>
              <a:buSzPts val="2400"/>
              <a:buChar char="–"/>
              <a:defRPr sz="1800"/>
            </a:lvl2pPr>
            <a:lvl3pPr marL="1028700" lvl="2" indent="-266700" algn="l">
              <a:lnSpc>
                <a:spcPct val="100000"/>
              </a:lnSpc>
              <a:spcBef>
                <a:spcPts val="300"/>
              </a:spcBef>
              <a:spcAft>
                <a:spcPts val="0"/>
              </a:spcAft>
              <a:buClr>
                <a:schemeClr val="dk1"/>
              </a:buClr>
              <a:buSzPts val="2000"/>
              <a:buChar char="•"/>
              <a:defRPr sz="1500"/>
            </a:lvl3pPr>
            <a:lvl4pPr marL="1371600" lvl="3" indent="-257175" algn="l">
              <a:lnSpc>
                <a:spcPct val="100000"/>
              </a:lnSpc>
              <a:spcBef>
                <a:spcPts val="270"/>
              </a:spcBef>
              <a:spcAft>
                <a:spcPts val="0"/>
              </a:spcAft>
              <a:buClr>
                <a:schemeClr val="dk1"/>
              </a:buClr>
              <a:buSzPts val="1800"/>
              <a:buChar char="–"/>
              <a:defRPr sz="1350"/>
            </a:lvl4pPr>
            <a:lvl5pPr marL="1714500" lvl="4" indent="-257175" algn="l">
              <a:lnSpc>
                <a:spcPct val="100000"/>
              </a:lnSpc>
              <a:spcBef>
                <a:spcPts val="270"/>
              </a:spcBef>
              <a:spcAft>
                <a:spcPts val="0"/>
              </a:spcAft>
              <a:buClr>
                <a:schemeClr val="dk1"/>
              </a:buClr>
              <a:buSzPts val="1800"/>
              <a:buChar char="»"/>
              <a:defRPr sz="1350"/>
            </a:lvl5pPr>
            <a:lvl6pPr marL="2057400" lvl="5" indent="-257175" algn="l">
              <a:lnSpc>
                <a:spcPct val="100000"/>
              </a:lnSpc>
              <a:spcBef>
                <a:spcPts val="270"/>
              </a:spcBef>
              <a:spcAft>
                <a:spcPts val="0"/>
              </a:spcAft>
              <a:buClr>
                <a:schemeClr val="dk1"/>
              </a:buClr>
              <a:buSzPts val="1800"/>
              <a:buChar char="•"/>
              <a:defRPr sz="1350"/>
            </a:lvl6pPr>
            <a:lvl7pPr marL="2400300" lvl="6" indent="-257175" algn="l">
              <a:lnSpc>
                <a:spcPct val="100000"/>
              </a:lnSpc>
              <a:spcBef>
                <a:spcPts val="270"/>
              </a:spcBef>
              <a:spcAft>
                <a:spcPts val="0"/>
              </a:spcAft>
              <a:buClr>
                <a:schemeClr val="dk1"/>
              </a:buClr>
              <a:buSzPts val="1800"/>
              <a:buChar char="•"/>
              <a:defRPr sz="1350"/>
            </a:lvl7pPr>
            <a:lvl8pPr marL="2743200" lvl="7" indent="-257175" algn="l">
              <a:lnSpc>
                <a:spcPct val="100000"/>
              </a:lnSpc>
              <a:spcBef>
                <a:spcPts val="270"/>
              </a:spcBef>
              <a:spcAft>
                <a:spcPts val="0"/>
              </a:spcAft>
              <a:buClr>
                <a:schemeClr val="dk1"/>
              </a:buClr>
              <a:buSzPts val="1800"/>
              <a:buChar char="•"/>
              <a:defRPr sz="1350"/>
            </a:lvl8pPr>
            <a:lvl9pPr marL="3086100" lvl="8" indent="-257175" algn="l">
              <a:lnSpc>
                <a:spcPct val="100000"/>
              </a:lnSpc>
              <a:spcBef>
                <a:spcPts val="270"/>
              </a:spcBef>
              <a:spcAft>
                <a:spcPts val="0"/>
              </a:spcAft>
              <a:buClr>
                <a:schemeClr val="dk1"/>
              </a:buClr>
              <a:buSzPts val="1800"/>
              <a:buChar char="•"/>
              <a:defRPr sz="1350"/>
            </a:lvl9pPr>
          </a:lstStyle>
          <a:p>
            <a:endParaRPr/>
          </a:p>
        </p:txBody>
      </p:sp>
      <p:sp>
        <p:nvSpPr>
          <p:cNvPr id="64" name="Google Shape;64;p28"/>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342900" lvl="0" indent="-304800" algn="l">
              <a:lnSpc>
                <a:spcPct val="100000"/>
              </a:lnSpc>
              <a:spcBef>
                <a:spcPts val="420"/>
              </a:spcBef>
              <a:spcAft>
                <a:spcPts val="0"/>
              </a:spcAft>
              <a:buClr>
                <a:schemeClr val="dk1"/>
              </a:buClr>
              <a:buSzPts val="2800"/>
              <a:buChar char="•"/>
              <a:defRPr sz="2100"/>
            </a:lvl1pPr>
            <a:lvl2pPr marL="685800" lvl="1" indent="-285750" algn="l">
              <a:lnSpc>
                <a:spcPct val="100000"/>
              </a:lnSpc>
              <a:spcBef>
                <a:spcPts val="360"/>
              </a:spcBef>
              <a:spcAft>
                <a:spcPts val="0"/>
              </a:spcAft>
              <a:buClr>
                <a:schemeClr val="dk1"/>
              </a:buClr>
              <a:buSzPts val="2400"/>
              <a:buChar char="–"/>
              <a:defRPr sz="1800"/>
            </a:lvl2pPr>
            <a:lvl3pPr marL="1028700" lvl="2" indent="-266700" algn="l">
              <a:lnSpc>
                <a:spcPct val="100000"/>
              </a:lnSpc>
              <a:spcBef>
                <a:spcPts val="300"/>
              </a:spcBef>
              <a:spcAft>
                <a:spcPts val="0"/>
              </a:spcAft>
              <a:buClr>
                <a:schemeClr val="dk1"/>
              </a:buClr>
              <a:buSzPts val="2000"/>
              <a:buChar char="•"/>
              <a:defRPr sz="1500"/>
            </a:lvl3pPr>
            <a:lvl4pPr marL="1371600" lvl="3" indent="-257175" algn="l">
              <a:lnSpc>
                <a:spcPct val="100000"/>
              </a:lnSpc>
              <a:spcBef>
                <a:spcPts val="270"/>
              </a:spcBef>
              <a:spcAft>
                <a:spcPts val="0"/>
              </a:spcAft>
              <a:buClr>
                <a:schemeClr val="dk1"/>
              </a:buClr>
              <a:buSzPts val="1800"/>
              <a:buChar char="–"/>
              <a:defRPr sz="1350"/>
            </a:lvl4pPr>
            <a:lvl5pPr marL="1714500" lvl="4" indent="-257175" algn="l">
              <a:lnSpc>
                <a:spcPct val="100000"/>
              </a:lnSpc>
              <a:spcBef>
                <a:spcPts val="270"/>
              </a:spcBef>
              <a:spcAft>
                <a:spcPts val="0"/>
              </a:spcAft>
              <a:buClr>
                <a:schemeClr val="dk1"/>
              </a:buClr>
              <a:buSzPts val="1800"/>
              <a:buChar char="»"/>
              <a:defRPr sz="1350"/>
            </a:lvl5pPr>
            <a:lvl6pPr marL="2057400" lvl="5" indent="-257175" algn="l">
              <a:lnSpc>
                <a:spcPct val="100000"/>
              </a:lnSpc>
              <a:spcBef>
                <a:spcPts val="270"/>
              </a:spcBef>
              <a:spcAft>
                <a:spcPts val="0"/>
              </a:spcAft>
              <a:buClr>
                <a:schemeClr val="dk1"/>
              </a:buClr>
              <a:buSzPts val="1800"/>
              <a:buChar char="•"/>
              <a:defRPr sz="1350"/>
            </a:lvl6pPr>
            <a:lvl7pPr marL="2400300" lvl="6" indent="-257175" algn="l">
              <a:lnSpc>
                <a:spcPct val="100000"/>
              </a:lnSpc>
              <a:spcBef>
                <a:spcPts val="270"/>
              </a:spcBef>
              <a:spcAft>
                <a:spcPts val="0"/>
              </a:spcAft>
              <a:buClr>
                <a:schemeClr val="dk1"/>
              </a:buClr>
              <a:buSzPts val="1800"/>
              <a:buChar char="•"/>
              <a:defRPr sz="1350"/>
            </a:lvl7pPr>
            <a:lvl8pPr marL="2743200" lvl="7" indent="-257175" algn="l">
              <a:lnSpc>
                <a:spcPct val="100000"/>
              </a:lnSpc>
              <a:spcBef>
                <a:spcPts val="270"/>
              </a:spcBef>
              <a:spcAft>
                <a:spcPts val="0"/>
              </a:spcAft>
              <a:buClr>
                <a:schemeClr val="dk1"/>
              </a:buClr>
              <a:buSzPts val="1800"/>
              <a:buChar char="•"/>
              <a:defRPr sz="1350"/>
            </a:lvl8pPr>
            <a:lvl9pPr marL="3086100" lvl="8" indent="-257175" algn="l">
              <a:lnSpc>
                <a:spcPct val="100000"/>
              </a:lnSpc>
              <a:spcBef>
                <a:spcPts val="270"/>
              </a:spcBef>
              <a:spcAft>
                <a:spcPts val="0"/>
              </a:spcAft>
              <a:buClr>
                <a:schemeClr val="dk1"/>
              </a:buClr>
              <a:buSzPts val="1800"/>
              <a:buChar char="•"/>
              <a:defRPr sz="1350"/>
            </a:lvl9pPr>
          </a:lstStyle>
          <a:p>
            <a:endParaRPr/>
          </a:p>
        </p:txBody>
      </p:sp>
      <p:sp>
        <p:nvSpPr>
          <p:cNvPr id="65" name="Google Shape;65;p2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79288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3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342900" lvl="0" indent="-171450" algn="l">
              <a:lnSpc>
                <a:spcPct val="100000"/>
              </a:lnSpc>
              <a:spcBef>
                <a:spcPts val="300"/>
              </a:spcBef>
              <a:spcAft>
                <a:spcPts val="0"/>
              </a:spcAft>
              <a:buClr>
                <a:srgbClr val="888888"/>
              </a:buClr>
              <a:buSzPts val="2000"/>
              <a:buNone/>
              <a:defRPr sz="1500">
                <a:solidFill>
                  <a:srgbClr val="888888"/>
                </a:solidFill>
              </a:defRPr>
            </a:lvl1pPr>
            <a:lvl2pPr marL="685800" lvl="1" indent="-171450" algn="l">
              <a:lnSpc>
                <a:spcPct val="100000"/>
              </a:lnSpc>
              <a:spcBef>
                <a:spcPts val="270"/>
              </a:spcBef>
              <a:spcAft>
                <a:spcPts val="0"/>
              </a:spcAft>
              <a:buClr>
                <a:srgbClr val="888888"/>
              </a:buClr>
              <a:buSzPts val="1800"/>
              <a:buNone/>
              <a:defRPr sz="1350">
                <a:solidFill>
                  <a:srgbClr val="888888"/>
                </a:solidFill>
              </a:defRPr>
            </a:lvl2pPr>
            <a:lvl3pPr marL="1028700" lvl="2" indent="-171450" algn="l">
              <a:lnSpc>
                <a:spcPct val="100000"/>
              </a:lnSpc>
              <a:spcBef>
                <a:spcPts val="240"/>
              </a:spcBef>
              <a:spcAft>
                <a:spcPts val="0"/>
              </a:spcAft>
              <a:buClr>
                <a:srgbClr val="888888"/>
              </a:buClr>
              <a:buSzPts val="1600"/>
              <a:buNone/>
              <a:defRPr sz="1200">
                <a:solidFill>
                  <a:srgbClr val="888888"/>
                </a:solidFill>
              </a:defRPr>
            </a:lvl3pPr>
            <a:lvl4pPr marL="1371600" lvl="3" indent="-171450" algn="l">
              <a:lnSpc>
                <a:spcPct val="100000"/>
              </a:lnSpc>
              <a:spcBef>
                <a:spcPts val="210"/>
              </a:spcBef>
              <a:spcAft>
                <a:spcPts val="0"/>
              </a:spcAft>
              <a:buClr>
                <a:srgbClr val="888888"/>
              </a:buClr>
              <a:buSzPts val="1400"/>
              <a:buNone/>
              <a:defRPr sz="1050">
                <a:solidFill>
                  <a:srgbClr val="888888"/>
                </a:solidFill>
              </a:defRPr>
            </a:lvl4pPr>
            <a:lvl5pPr marL="1714500" lvl="4" indent="-171450" algn="l">
              <a:lnSpc>
                <a:spcPct val="100000"/>
              </a:lnSpc>
              <a:spcBef>
                <a:spcPts val="210"/>
              </a:spcBef>
              <a:spcAft>
                <a:spcPts val="0"/>
              </a:spcAft>
              <a:buClr>
                <a:srgbClr val="888888"/>
              </a:buClr>
              <a:buSzPts val="1400"/>
              <a:buNone/>
              <a:defRPr sz="1050">
                <a:solidFill>
                  <a:srgbClr val="888888"/>
                </a:solidFill>
              </a:defRPr>
            </a:lvl5pPr>
            <a:lvl6pPr marL="2057400" lvl="5" indent="-171450" algn="l">
              <a:lnSpc>
                <a:spcPct val="100000"/>
              </a:lnSpc>
              <a:spcBef>
                <a:spcPts val="210"/>
              </a:spcBef>
              <a:spcAft>
                <a:spcPts val="0"/>
              </a:spcAft>
              <a:buClr>
                <a:srgbClr val="888888"/>
              </a:buClr>
              <a:buSzPts val="1400"/>
              <a:buNone/>
              <a:defRPr sz="1050">
                <a:solidFill>
                  <a:srgbClr val="888888"/>
                </a:solidFill>
              </a:defRPr>
            </a:lvl6pPr>
            <a:lvl7pPr marL="2400300" lvl="6" indent="-171450" algn="l">
              <a:lnSpc>
                <a:spcPct val="100000"/>
              </a:lnSpc>
              <a:spcBef>
                <a:spcPts val="210"/>
              </a:spcBef>
              <a:spcAft>
                <a:spcPts val="0"/>
              </a:spcAft>
              <a:buClr>
                <a:srgbClr val="888888"/>
              </a:buClr>
              <a:buSzPts val="1400"/>
              <a:buNone/>
              <a:defRPr sz="1050">
                <a:solidFill>
                  <a:srgbClr val="888888"/>
                </a:solidFill>
              </a:defRPr>
            </a:lvl7pPr>
            <a:lvl8pPr marL="2743200" lvl="7" indent="-171450" algn="l">
              <a:lnSpc>
                <a:spcPct val="100000"/>
              </a:lnSpc>
              <a:spcBef>
                <a:spcPts val="210"/>
              </a:spcBef>
              <a:spcAft>
                <a:spcPts val="0"/>
              </a:spcAft>
              <a:buClr>
                <a:srgbClr val="888888"/>
              </a:buClr>
              <a:buSzPts val="1400"/>
              <a:buNone/>
              <a:defRPr sz="1050">
                <a:solidFill>
                  <a:srgbClr val="888888"/>
                </a:solidFill>
              </a:defRPr>
            </a:lvl8pPr>
            <a:lvl9pPr marL="3086100" lvl="8" indent="-171450" algn="l">
              <a:lnSpc>
                <a:spcPct val="100000"/>
              </a:lnSpc>
              <a:spcBef>
                <a:spcPts val="210"/>
              </a:spcBef>
              <a:spcAft>
                <a:spcPts val="0"/>
              </a:spcAft>
              <a:buClr>
                <a:srgbClr val="888888"/>
              </a:buClr>
              <a:buSzPts val="1400"/>
              <a:buNone/>
              <a:defRPr sz="1050">
                <a:solidFill>
                  <a:srgbClr val="888888"/>
                </a:solidFill>
              </a:defRPr>
            </a:lvl9pPr>
          </a:lstStyle>
          <a:p>
            <a:endParaRPr/>
          </a:p>
        </p:txBody>
      </p:sp>
      <p:sp>
        <p:nvSpPr>
          <p:cNvPr id="71" name="Google Shape;71;p2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2167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4"/>
        <p:cNvGrpSpPr/>
        <p:nvPr/>
      </p:nvGrpSpPr>
      <p:grpSpPr>
        <a:xfrm>
          <a:off x="0" y="0"/>
          <a:ext cx="0" cy="0"/>
          <a:chOff x="0" y="0"/>
          <a:chExt cx="0" cy="0"/>
        </a:xfrm>
      </p:grpSpPr>
      <p:sp>
        <p:nvSpPr>
          <p:cNvPr id="75" name="Google Shape;75;p30"/>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rgbClr val="888888"/>
              </a:buClr>
              <a:buSzPts val="3200"/>
              <a:buNone/>
              <a:defRPr>
                <a:solidFill>
                  <a:srgbClr val="888888"/>
                </a:solidFill>
              </a:defRPr>
            </a:lvl1pPr>
            <a:lvl2pPr lvl="1" algn="ctr">
              <a:lnSpc>
                <a:spcPct val="100000"/>
              </a:lnSpc>
              <a:spcBef>
                <a:spcPts val="420"/>
              </a:spcBef>
              <a:spcAft>
                <a:spcPts val="0"/>
              </a:spcAft>
              <a:buClr>
                <a:srgbClr val="888888"/>
              </a:buClr>
              <a:buSzPts val="2800"/>
              <a:buNone/>
              <a:defRPr>
                <a:solidFill>
                  <a:srgbClr val="888888"/>
                </a:solidFill>
              </a:defRPr>
            </a:lvl2pPr>
            <a:lvl3pPr lvl="2" algn="ctr">
              <a:lnSpc>
                <a:spcPct val="100000"/>
              </a:lnSpc>
              <a:spcBef>
                <a:spcPts val="360"/>
              </a:spcBef>
              <a:spcAft>
                <a:spcPts val="0"/>
              </a:spcAft>
              <a:buClr>
                <a:srgbClr val="888888"/>
              </a:buClr>
              <a:buSzPts val="2400"/>
              <a:buNone/>
              <a:defRPr>
                <a:solidFill>
                  <a:srgbClr val="888888"/>
                </a:solidFill>
              </a:defRPr>
            </a:lvl3pPr>
            <a:lvl4pPr lvl="3" algn="ctr">
              <a:lnSpc>
                <a:spcPct val="100000"/>
              </a:lnSpc>
              <a:spcBef>
                <a:spcPts val="300"/>
              </a:spcBef>
              <a:spcAft>
                <a:spcPts val="0"/>
              </a:spcAft>
              <a:buClr>
                <a:srgbClr val="888888"/>
              </a:buClr>
              <a:buSzPts val="2000"/>
              <a:buNone/>
              <a:defRPr>
                <a:solidFill>
                  <a:srgbClr val="888888"/>
                </a:solidFill>
              </a:defRPr>
            </a:lvl4pPr>
            <a:lvl5pPr lvl="4" algn="ctr">
              <a:lnSpc>
                <a:spcPct val="100000"/>
              </a:lnSpc>
              <a:spcBef>
                <a:spcPts val="300"/>
              </a:spcBef>
              <a:spcAft>
                <a:spcPts val="0"/>
              </a:spcAft>
              <a:buClr>
                <a:srgbClr val="888888"/>
              </a:buClr>
              <a:buSzPts val="2000"/>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a:p>
        </p:txBody>
      </p:sp>
      <p:sp>
        <p:nvSpPr>
          <p:cNvPr id="77" name="Google Shape;77;p3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42284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737E-8A90-837C-D557-009CDA8A53A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9F5A1E1-5795-147F-A834-AF73754CCEB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55774E-21A1-6141-4687-A7B1D5E1C2CA}"/>
              </a:ext>
            </a:extLst>
          </p:cNvPr>
          <p:cNvSpPr>
            <a:spLocks noGrp="1"/>
          </p:cNvSpPr>
          <p:nvPr>
            <p:ph type="dt" sz="half" idx="10"/>
          </p:nvPr>
        </p:nvSpPr>
        <p:spPr/>
        <p:txBody>
          <a:bodyPr/>
          <a:lstStyle/>
          <a:p>
            <a:fld id="{F27AAC92-6E36-4DAF-A47F-373D301C7EE7}" type="datetimeFigureOut">
              <a:rPr lang="en-GB" smtClean="0"/>
              <a:t>04/12/2025</a:t>
            </a:fld>
            <a:endParaRPr lang="en-GB"/>
          </a:p>
        </p:txBody>
      </p:sp>
      <p:sp>
        <p:nvSpPr>
          <p:cNvPr id="5" name="Footer Placeholder 4">
            <a:extLst>
              <a:ext uri="{FF2B5EF4-FFF2-40B4-BE49-F238E27FC236}">
                <a16:creationId xmlns:a16="http://schemas.microsoft.com/office/drawing/2014/main" id="{690C4F0E-4196-9A08-F8F4-3EED802315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310B9A-7D64-41EA-F000-E7D6C03E6D64}"/>
              </a:ext>
            </a:extLst>
          </p:cNvPr>
          <p:cNvSpPr>
            <a:spLocks noGrp="1"/>
          </p:cNvSpPr>
          <p:nvPr>
            <p:ph type="sldNum" sz="quarter" idx="12"/>
          </p:nvPr>
        </p:nvSpPr>
        <p:spPr/>
        <p:txBody>
          <a:bodyPr/>
          <a:lstStyle/>
          <a:p>
            <a:fld id="{307B2370-8F62-4A1D-AD5B-C285633B8EB4}" type="slidenum">
              <a:rPr lang="en-GB" smtClean="0"/>
              <a:t>‹#›</a:t>
            </a:fld>
            <a:endParaRPr lang="en-GB"/>
          </a:p>
        </p:txBody>
      </p:sp>
    </p:spTree>
    <p:extLst>
      <p:ext uri="{BB962C8B-B14F-4D97-AF65-F5344CB8AC3E}">
        <p14:creationId xmlns:p14="http://schemas.microsoft.com/office/powerpoint/2010/main" val="287530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0DC5-5329-6B80-3940-72A7B44252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11E48E-230E-26F1-1EB6-7EE37E891C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2BFC0E-208A-D454-888A-6409D9A43A04}"/>
              </a:ext>
            </a:extLst>
          </p:cNvPr>
          <p:cNvSpPr>
            <a:spLocks noGrp="1"/>
          </p:cNvSpPr>
          <p:nvPr>
            <p:ph type="dt" sz="half" idx="10"/>
          </p:nvPr>
        </p:nvSpPr>
        <p:spPr/>
        <p:txBody>
          <a:bodyPr/>
          <a:lstStyle/>
          <a:p>
            <a:fld id="{F27AAC92-6E36-4DAF-A47F-373D301C7EE7}" type="datetimeFigureOut">
              <a:rPr lang="en-GB" smtClean="0"/>
              <a:t>04/12/2025</a:t>
            </a:fld>
            <a:endParaRPr lang="en-GB"/>
          </a:p>
        </p:txBody>
      </p:sp>
      <p:sp>
        <p:nvSpPr>
          <p:cNvPr id="5" name="Footer Placeholder 4">
            <a:extLst>
              <a:ext uri="{FF2B5EF4-FFF2-40B4-BE49-F238E27FC236}">
                <a16:creationId xmlns:a16="http://schemas.microsoft.com/office/drawing/2014/main" id="{461A832A-96F9-4884-C520-EE2C8118F9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B4088-246C-5883-7F9D-9DEB42575303}"/>
              </a:ext>
            </a:extLst>
          </p:cNvPr>
          <p:cNvSpPr>
            <a:spLocks noGrp="1"/>
          </p:cNvSpPr>
          <p:nvPr>
            <p:ph type="sldNum" sz="quarter" idx="12"/>
          </p:nvPr>
        </p:nvSpPr>
        <p:spPr/>
        <p:txBody>
          <a:bodyPr/>
          <a:lstStyle/>
          <a:p>
            <a:fld id="{307B2370-8F62-4A1D-AD5B-C285633B8EB4}" type="slidenum">
              <a:rPr lang="en-GB" smtClean="0"/>
              <a:t>‹#›</a:t>
            </a:fld>
            <a:endParaRPr lang="en-GB"/>
          </a:p>
        </p:txBody>
      </p:sp>
    </p:spTree>
    <p:extLst>
      <p:ext uri="{BB962C8B-B14F-4D97-AF65-F5344CB8AC3E}">
        <p14:creationId xmlns:p14="http://schemas.microsoft.com/office/powerpoint/2010/main" val="2978232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A149-7C6E-619F-DA63-568F4785C7F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028BDF-A4B0-16B6-EAE8-0A4EC50C778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72A8C1-A6F8-EC53-C121-4DB14D2BCC35}"/>
              </a:ext>
            </a:extLst>
          </p:cNvPr>
          <p:cNvSpPr>
            <a:spLocks noGrp="1"/>
          </p:cNvSpPr>
          <p:nvPr>
            <p:ph type="dt" sz="half" idx="10"/>
          </p:nvPr>
        </p:nvSpPr>
        <p:spPr/>
        <p:txBody>
          <a:bodyPr/>
          <a:lstStyle/>
          <a:p>
            <a:fld id="{F27AAC92-6E36-4DAF-A47F-373D301C7EE7}" type="datetimeFigureOut">
              <a:rPr lang="en-GB" smtClean="0"/>
              <a:t>04/12/2025</a:t>
            </a:fld>
            <a:endParaRPr lang="en-GB"/>
          </a:p>
        </p:txBody>
      </p:sp>
      <p:sp>
        <p:nvSpPr>
          <p:cNvPr id="5" name="Footer Placeholder 4">
            <a:extLst>
              <a:ext uri="{FF2B5EF4-FFF2-40B4-BE49-F238E27FC236}">
                <a16:creationId xmlns:a16="http://schemas.microsoft.com/office/drawing/2014/main" id="{7524F4A1-9999-1ECD-5DB7-38686002B0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077A07-31C5-FEA2-923C-534A3B92791A}"/>
              </a:ext>
            </a:extLst>
          </p:cNvPr>
          <p:cNvSpPr>
            <a:spLocks noGrp="1"/>
          </p:cNvSpPr>
          <p:nvPr>
            <p:ph type="sldNum" sz="quarter" idx="12"/>
          </p:nvPr>
        </p:nvSpPr>
        <p:spPr/>
        <p:txBody>
          <a:bodyPr/>
          <a:lstStyle/>
          <a:p>
            <a:fld id="{307B2370-8F62-4A1D-AD5B-C285633B8EB4}" type="slidenum">
              <a:rPr lang="en-GB" smtClean="0"/>
              <a:t>‹#›</a:t>
            </a:fld>
            <a:endParaRPr lang="en-GB"/>
          </a:p>
        </p:txBody>
      </p:sp>
    </p:spTree>
    <p:extLst>
      <p:ext uri="{BB962C8B-B14F-4D97-AF65-F5344CB8AC3E}">
        <p14:creationId xmlns:p14="http://schemas.microsoft.com/office/powerpoint/2010/main" val="2501851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D367F-DFF4-6C3C-C2BE-34A8EE6324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03B326-486A-F8CD-09E6-E05E400A451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16A540-4D35-B7FC-94BB-4D1774A3B83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1257D5-B465-ED7A-E476-3195142E9831}"/>
              </a:ext>
            </a:extLst>
          </p:cNvPr>
          <p:cNvSpPr>
            <a:spLocks noGrp="1"/>
          </p:cNvSpPr>
          <p:nvPr>
            <p:ph type="dt" sz="half" idx="10"/>
          </p:nvPr>
        </p:nvSpPr>
        <p:spPr/>
        <p:txBody>
          <a:bodyPr/>
          <a:lstStyle/>
          <a:p>
            <a:fld id="{F27AAC92-6E36-4DAF-A47F-373D301C7EE7}" type="datetimeFigureOut">
              <a:rPr lang="en-GB" smtClean="0"/>
              <a:t>04/12/2025</a:t>
            </a:fld>
            <a:endParaRPr lang="en-GB"/>
          </a:p>
        </p:txBody>
      </p:sp>
      <p:sp>
        <p:nvSpPr>
          <p:cNvPr id="6" name="Footer Placeholder 5">
            <a:extLst>
              <a:ext uri="{FF2B5EF4-FFF2-40B4-BE49-F238E27FC236}">
                <a16:creationId xmlns:a16="http://schemas.microsoft.com/office/drawing/2014/main" id="{EF2C1DC7-E73A-4138-E8C7-6400C8DFB0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E4E2F0-0C49-1177-E4A8-BAF2DCF9C40B}"/>
              </a:ext>
            </a:extLst>
          </p:cNvPr>
          <p:cNvSpPr>
            <a:spLocks noGrp="1"/>
          </p:cNvSpPr>
          <p:nvPr>
            <p:ph type="sldNum" sz="quarter" idx="12"/>
          </p:nvPr>
        </p:nvSpPr>
        <p:spPr/>
        <p:txBody>
          <a:bodyPr/>
          <a:lstStyle/>
          <a:p>
            <a:fld id="{307B2370-8F62-4A1D-AD5B-C285633B8EB4}" type="slidenum">
              <a:rPr lang="en-GB" smtClean="0"/>
              <a:t>‹#›</a:t>
            </a:fld>
            <a:endParaRPr lang="en-GB"/>
          </a:p>
        </p:txBody>
      </p:sp>
    </p:spTree>
    <p:extLst>
      <p:ext uri="{BB962C8B-B14F-4D97-AF65-F5344CB8AC3E}">
        <p14:creationId xmlns:p14="http://schemas.microsoft.com/office/powerpoint/2010/main" val="156447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62AB-DC5B-E678-724D-3C0FB0B600CD}"/>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6A913746-FF61-48A6-FB5C-90B96C72BE0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5B1D979A-8966-560A-C15D-C54CD5D3D6FF}"/>
              </a:ext>
            </a:extLst>
          </p:cNvPr>
          <p:cNvSpPr>
            <a:spLocks noGrp="1"/>
          </p:cNvSpPr>
          <p:nvPr>
            <p:ph type="dt" sz="half" idx="10"/>
          </p:nvPr>
        </p:nvSpPr>
        <p:spPr/>
        <p:txBody>
          <a:bodyPr/>
          <a:lstStyle/>
          <a:p>
            <a:fld id="{7CFB889D-2E43-4E8C-9117-B1EF6F1ACBA3}" type="datetimeFigureOut">
              <a:rPr lang="en-GB" smtClean="0"/>
              <a:t>04/12/2025</a:t>
            </a:fld>
            <a:endParaRPr lang="en-GB"/>
          </a:p>
        </p:txBody>
      </p:sp>
      <p:sp>
        <p:nvSpPr>
          <p:cNvPr id="5" name="Footer Placeholder 4">
            <a:extLst>
              <a:ext uri="{FF2B5EF4-FFF2-40B4-BE49-F238E27FC236}">
                <a16:creationId xmlns:a16="http://schemas.microsoft.com/office/drawing/2014/main" id="{026C880C-57D0-75BF-3604-0018AC9BEA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CDC751-65A9-6573-FE2F-1B9D015946BD}"/>
              </a:ext>
            </a:extLst>
          </p:cNvPr>
          <p:cNvSpPr>
            <a:spLocks noGrp="1"/>
          </p:cNvSpPr>
          <p:nvPr>
            <p:ph type="sldNum" sz="quarter" idx="12"/>
          </p:nvPr>
        </p:nvSpPr>
        <p:spPr/>
        <p:txBody>
          <a:bodyPr/>
          <a:lstStyle/>
          <a:p>
            <a:fld id="{580F3A79-FB1E-4D53-8AD1-849F3435B2FB}" type="slidenum">
              <a:rPr lang="en-GB" smtClean="0"/>
              <a:t>‹#›</a:t>
            </a:fld>
            <a:endParaRPr lang="en-GB"/>
          </a:p>
        </p:txBody>
      </p:sp>
    </p:spTree>
    <p:extLst>
      <p:ext uri="{BB962C8B-B14F-4D97-AF65-F5344CB8AC3E}">
        <p14:creationId xmlns:p14="http://schemas.microsoft.com/office/powerpoint/2010/main" val="2724179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82DB-C107-55A0-FB6D-A46F7B72FAD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5976A2-6E7E-2293-9093-F0236ED16C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230EC-9AB6-575C-0D51-2AA680FD2DA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804C70-D19C-8067-84DE-8FCC0FF1639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CA372EB-C3B8-1034-836F-EBA6A0AF2BF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55D4D5-B03F-6034-3300-42E20F6922F2}"/>
              </a:ext>
            </a:extLst>
          </p:cNvPr>
          <p:cNvSpPr>
            <a:spLocks noGrp="1"/>
          </p:cNvSpPr>
          <p:nvPr>
            <p:ph type="dt" sz="half" idx="10"/>
          </p:nvPr>
        </p:nvSpPr>
        <p:spPr/>
        <p:txBody>
          <a:bodyPr/>
          <a:lstStyle/>
          <a:p>
            <a:fld id="{F27AAC92-6E36-4DAF-A47F-373D301C7EE7}" type="datetimeFigureOut">
              <a:rPr lang="en-GB" smtClean="0"/>
              <a:t>04/12/2025</a:t>
            </a:fld>
            <a:endParaRPr lang="en-GB"/>
          </a:p>
        </p:txBody>
      </p:sp>
      <p:sp>
        <p:nvSpPr>
          <p:cNvPr id="8" name="Footer Placeholder 7">
            <a:extLst>
              <a:ext uri="{FF2B5EF4-FFF2-40B4-BE49-F238E27FC236}">
                <a16:creationId xmlns:a16="http://schemas.microsoft.com/office/drawing/2014/main" id="{2F697BC1-5C01-A0C7-4861-1DAB088912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37E516-6565-30C9-A4F1-FC2133ADCFBA}"/>
              </a:ext>
            </a:extLst>
          </p:cNvPr>
          <p:cNvSpPr>
            <a:spLocks noGrp="1"/>
          </p:cNvSpPr>
          <p:nvPr>
            <p:ph type="sldNum" sz="quarter" idx="12"/>
          </p:nvPr>
        </p:nvSpPr>
        <p:spPr/>
        <p:txBody>
          <a:bodyPr/>
          <a:lstStyle/>
          <a:p>
            <a:fld id="{307B2370-8F62-4A1D-AD5B-C285633B8EB4}" type="slidenum">
              <a:rPr lang="en-GB" smtClean="0"/>
              <a:t>‹#›</a:t>
            </a:fld>
            <a:endParaRPr lang="en-GB"/>
          </a:p>
        </p:txBody>
      </p:sp>
    </p:spTree>
    <p:extLst>
      <p:ext uri="{BB962C8B-B14F-4D97-AF65-F5344CB8AC3E}">
        <p14:creationId xmlns:p14="http://schemas.microsoft.com/office/powerpoint/2010/main" val="1161110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E2B4-B332-5E01-52ED-CDEE32F8B0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72AE36-30A0-6A84-DC74-FD1567BC2F33}"/>
              </a:ext>
            </a:extLst>
          </p:cNvPr>
          <p:cNvSpPr>
            <a:spLocks noGrp="1"/>
          </p:cNvSpPr>
          <p:nvPr>
            <p:ph type="dt" sz="half" idx="10"/>
          </p:nvPr>
        </p:nvSpPr>
        <p:spPr/>
        <p:txBody>
          <a:bodyPr/>
          <a:lstStyle/>
          <a:p>
            <a:fld id="{F27AAC92-6E36-4DAF-A47F-373D301C7EE7}" type="datetimeFigureOut">
              <a:rPr lang="en-GB" smtClean="0"/>
              <a:t>04/12/2025</a:t>
            </a:fld>
            <a:endParaRPr lang="en-GB"/>
          </a:p>
        </p:txBody>
      </p:sp>
      <p:sp>
        <p:nvSpPr>
          <p:cNvPr id="4" name="Footer Placeholder 3">
            <a:extLst>
              <a:ext uri="{FF2B5EF4-FFF2-40B4-BE49-F238E27FC236}">
                <a16:creationId xmlns:a16="http://schemas.microsoft.com/office/drawing/2014/main" id="{836C7680-F74F-DD98-2055-643178769B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A8216-A5FE-E4C7-D32B-846B3EAF0188}"/>
              </a:ext>
            </a:extLst>
          </p:cNvPr>
          <p:cNvSpPr>
            <a:spLocks noGrp="1"/>
          </p:cNvSpPr>
          <p:nvPr>
            <p:ph type="sldNum" sz="quarter" idx="12"/>
          </p:nvPr>
        </p:nvSpPr>
        <p:spPr/>
        <p:txBody>
          <a:bodyPr/>
          <a:lstStyle/>
          <a:p>
            <a:fld id="{307B2370-8F62-4A1D-AD5B-C285633B8EB4}" type="slidenum">
              <a:rPr lang="en-GB" smtClean="0"/>
              <a:t>‹#›</a:t>
            </a:fld>
            <a:endParaRPr lang="en-GB"/>
          </a:p>
        </p:txBody>
      </p:sp>
    </p:spTree>
    <p:extLst>
      <p:ext uri="{BB962C8B-B14F-4D97-AF65-F5344CB8AC3E}">
        <p14:creationId xmlns:p14="http://schemas.microsoft.com/office/powerpoint/2010/main" val="3746135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A7C74-3C43-D4E0-437D-548246FEDD8D}"/>
              </a:ext>
            </a:extLst>
          </p:cNvPr>
          <p:cNvSpPr>
            <a:spLocks noGrp="1"/>
          </p:cNvSpPr>
          <p:nvPr>
            <p:ph type="dt" sz="half" idx="10"/>
          </p:nvPr>
        </p:nvSpPr>
        <p:spPr/>
        <p:txBody>
          <a:bodyPr/>
          <a:lstStyle/>
          <a:p>
            <a:fld id="{F27AAC92-6E36-4DAF-A47F-373D301C7EE7}" type="datetimeFigureOut">
              <a:rPr lang="en-GB" smtClean="0"/>
              <a:t>04/12/2025</a:t>
            </a:fld>
            <a:endParaRPr lang="en-GB"/>
          </a:p>
        </p:txBody>
      </p:sp>
      <p:sp>
        <p:nvSpPr>
          <p:cNvPr id="3" name="Footer Placeholder 2">
            <a:extLst>
              <a:ext uri="{FF2B5EF4-FFF2-40B4-BE49-F238E27FC236}">
                <a16:creationId xmlns:a16="http://schemas.microsoft.com/office/drawing/2014/main" id="{02EF8DD8-DC12-D802-0726-2F3AA631F0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7856CD-A67A-591E-DBC8-51782F331D38}"/>
              </a:ext>
            </a:extLst>
          </p:cNvPr>
          <p:cNvSpPr>
            <a:spLocks noGrp="1"/>
          </p:cNvSpPr>
          <p:nvPr>
            <p:ph type="sldNum" sz="quarter" idx="12"/>
          </p:nvPr>
        </p:nvSpPr>
        <p:spPr/>
        <p:txBody>
          <a:bodyPr/>
          <a:lstStyle/>
          <a:p>
            <a:fld id="{307B2370-8F62-4A1D-AD5B-C285633B8EB4}" type="slidenum">
              <a:rPr lang="en-GB" smtClean="0"/>
              <a:t>‹#›</a:t>
            </a:fld>
            <a:endParaRPr lang="en-GB"/>
          </a:p>
        </p:txBody>
      </p:sp>
    </p:spTree>
    <p:extLst>
      <p:ext uri="{BB962C8B-B14F-4D97-AF65-F5344CB8AC3E}">
        <p14:creationId xmlns:p14="http://schemas.microsoft.com/office/powerpoint/2010/main" val="2297211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3D69-267A-4E24-6B2B-399F432D948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0668D6-3374-AA2E-3C84-CC230D38B1D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6C5C79-517A-1E1F-7D02-170BF4B62D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C198E7-3A02-117C-4D0E-981721D4DC59}"/>
              </a:ext>
            </a:extLst>
          </p:cNvPr>
          <p:cNvSpPr>
            <a:spLocks noGrp="1"/>
          </p:cNvSpPr>
          <p:nvPr>
            <p:ph type="dt" sz="half" idx="10"/>
          </p:nvPr>
        </p:nvSpPr>
        <p:spPr/>
        <p:txBody>
          <a:bodyPr/>
          <a:lstStyle/>
          <a:p>
            <a:fld id="{F27AAC92-6E36-4DAF-A47F-373D301C7EE7}" type="datetimeFigureOut">
              <a:rPr lang="en-GB" smtClean="0"/>
              <a:t>04/12/2025</a:t>
            </a:fld>
            <a:endParaRPr lang="en-GB"/>
          </a:p>
        </p:txBody>
      </p:sp>
      <p:sp>
        <p:nvSpPr>
          <p:cNvPr id="6" name="Footer Placeholder 5">
            <a:extLst>
              <a:ext uri="{FF2B5EF4-FFF2-40B4-BE49-F238E27FC236}">
                <a16:creationId xmlns:a16="http://schemas.microsoft.com/office/drawing/2014/main" id="{5ED16199-DDF0-1DEE-9CE9-AAF8D8651C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3555EB-5912-5DB1-2B34-6639D95664B8}"/>
              </a:ext>
            </a:extLst>
          </p:cNvPr>
          <p:cNvSpPr>
            <a:spLocks noGrp="1"/>
          </p:cNvSpPr>
          <p:nvPr>
            <p:ph type="sldNum" sz="quarter" idx="12"/>
          </p:nvPr>
        </p:nvSpPr>
        <p:spPr/>
        <p:txBody>
          <a:bodyPr/>
          <a:lstStyle/>
          <a:p>
            <a:fld id="{307B2370-8F62-4A1D-AD5B-C285633B8EB4}" type="slidenum">
              <a:rPr lang="en-GB" smtClean="0"/>
              <a:t>‹#›</a:t>
            </a:fld>
            <a:endParaRPr lang="en-GB"/>
          </a:p>
        </p:txBody>
      </p:sp>
    </p:spTree>
    <p:extLst>
      <p:ext uri="{BB962C8B-B14F-4D97-AF65-F5344CB8AC3E}">
        <p14:creationId xmlns:p14="http://schemas.microsoft.com/office/powerpoint/2010/main" val="3859561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553A-3817-B693-3902-E59FF8FB38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1B15B2-B49F-3C69-9532-F1EF197AEE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1678830-5873-7C70-D7F0-DDFB0A874BA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6AB0142-7394-32D5-7DB1-0F21F1A6C24C}"/>
              </a:ext>
            </a:extLst>
          </p:cNvPr>
          <p:cNvSpPr>
            <a:spLocks noGrp="1"/>
          </p:cNvSpPr>
          <p:nvPr>
            <p:ph type="dt" sz="half" idx="10"/>
          </p:nvPr>
        </p:nvSpPr>
        <p:spPr/>
        <p:txBody>
          <a:bodyPr/>
          <a:lstStyle/>
          <a:p>
            <a:fld id="{F27AAC92-6E36-4DAF-A47F-373D301C7EE7}" type="datetimeFigureOut">
              <a:rPr lang="en-GB" smtClean="0"/>
              <a:t>04/12/2025</a:t>
            </a:fld>
            <a:endParaRPr lang="en-GB"/>
          </a:p>
        </p:txBody>
      </p:sp>
      <p:sp>
        <p:nvSpPr>
          <p:cNvPr id="6" name="Footer Placeholder 5">
            <a:extLst>
              <a:ext uri="{FF2B5EF4-FFF2-40B4-BE49-F238E27FC236}">
                <a16:creationId xmlns:a16="http://schemas.microsoft.com/office/drawing/2014/main" id="{56EF19C5-E84A-A7E6-0BE2-B90C748528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B21384-D751-4580-7E9D-21542F2689C3}"/>
              </a:ext>
            </a:extLst>
          </p:cNvPr>
          <p:cNvSpPr>
            <a:spLocks noGrp="1"/>
          </p:cNvSpPr>
          <p:nvPr>
            <p:ph type="sldNum" sz="quarter" idx="12"/>
          </p:nvPr>
        </p:nvSpPr>
        <p:spPr/>
        <p:txBody>
          <a:bodyPr/>
          <a:lstStyle/>
          <a:p>
            <a:fld id="{307B2370-8F62-4A1D-AD5B-C285633B8EB4}" type="slidenum">
              <a:rPr lang="en-GB" smtClean="0"/>
              <a:t>‹#›</a:t>
            </a:fld>
            <a:endParaRPr lang="en-GB"/>
          </a:p>
        </p:txBody>
      </p:sp>
    </p:spTree>
    <p:extLst>
      <p:ext uri="{BB962C8B-B14F-4D97-AF65-F5344CB8AC3E}">
        <p14:creationId xmlns:p14="http://schemas.microsoft.com/office/powerpoint/2010/main" val="2493963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85C0-774D-1B0E-5EF4-CA779B888E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E953E0-B47A-3E33-B10F-8848D7B4A3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71362E-E174-851A-488B-EB82AC898B56}"/>
              </a:ext>
            </a:extLst>
          </p:cNvPr>
          <p:cNvSpPr>
            <a:spLocks noGrp="1"/>
          </p:cNvSpPr>
          <p:nvPr>
            <p:ph type="dt" sz="half" idx="10"/>
          </p:nvPr>
        </p:nvSpPr>
        <p:spPr/>
        <p:txBody>
          <a:bodyPr/>
          <a:lstStyle/>
          <a:p>
            <a:fld id="{F27AAC92-6E36-4DAF-A47F-373D301C7EE7}" type="datetimeFigureOut">
              <a:rPr lang="en-GB" smtClean="0"/>
              <a:t>04/12/2025</a:t>
            </a:fld>
            <a:endParaRPr lang="en-GB"/>
          </a:p>
        </p:txBody>
      </p:sp>
      <p:sp>
        <p:nvSpPr>
          <p:cNvPr id="5" name="Footer Placeholder 4">
            <a:extLst>
              <a:ext uri="{FF2B5EF4-FFF2-40B4-BE49-F238E27FC236}">
                <a16:creationId xmlns:a16="http://schemas.microsoft.com/office/drawing/2014/main" id="{1F33BEFF-4C19-CD22-F0EA-836FAA3BFA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540984-8E26-7D1F-B889-AFAE57CD5B81}"/>
              </a:ext>
            </a:extLst>
          </p:cNvPr>
          <p:cNvSpPr>
            <a:spLocks noGrp="1"/>
          </p:cNvSpPr>
          <p:nvPr>
            <p:ph type="sldNum" sz="quarter" idx="12"/>
          </p:nvPr>
        </p:nvSpPr>
        <p:spPr/>
        <p:txBody>
          <a:bodyPr/>
          <a:lstStyle/>
          <a:p>
            <a:fld id="{307B2370-8F62-4A1D-AD5B-C285633B8EB4}" type="slidenum">
              <a:rPr lang="en-GB" smtClean="0"/>
              <a:t>‹#›</a:t>
            </a:fld>
            <a:endParaRPr lang="en-GB"/>
          </a:p>
        </p:txBody>
      </p:sp>
    </p:spTree>
    <p:extLst>
      <p:ext uri="{BB962C8B-B14F-4D97-AF65-F5344CB8AC3E}">
        <p14:creationId xmlns:p14="http://schemas.microsoft.com/office/powerpoint/2010/main" val="25786911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6A8044-BC7A-E700-F256-174EF809E63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E81959-A9A4-9364-7584-FA46EF976A9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E50BE3-87B5-85B1-05F3-9D6DFD766DFC}"/>
              </a:ext>
            </a:extLst>
          </p:cNvPr>
          <p:cNvSpPr>
            <a:spLocks noGrp="1"/>
          </p:cNvSpPr>
          <p:nvPr>
            <p:ph type="dt" sz="half" idx="10"/>
          </p:nvPr>
        </p:nvSpPr>
        <p:spPr/>
        <p:txBody>
          <a:bodyPr/>
          <a:lstStyle/>
          <a:p>
            <a:fld id="{F27AAC92-6E36-4DAF-A47F-373D301C7EE7}" type="datetimeFigureOut">
              <a:rPr lang="en-GB" smtClean="0"/>
              <a:t>04/12/2025</a:t>
            </a:fld>
            <a:endParaRPr lang="en-GB"/>
          </a:p>
        </p:txBody>
      </p:sp>
      <p:sp>
        <p:nvSpPr>
          <p:cNvPr id="5" name="Footer Placeholder 4">
            <a:extLst>
              <a:ext uri="{FF2B5EF4-FFF2-40B4-BE49-F238E27FC236}">
                <a16:creationId xmlns:a16="http://schemas.microsoft.com/office/drawing/2014/main" id="{B39853A0-963C-006C-5897-14DCE5F45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EE60ED-7AFC-B182-A48E-773911ED6E76}"/>
              </a:ext>
            </a:extLst>
          </p:cNvPr>
          <p:cNvSpPr>
            <a:spLocks noGrp="1"/>
          </p:cNvSpPr>
          <p:nvPr>
            <p:ph type="sldNum" sz="quarter" idx="12"/>
          </p:nvPr>
        </p:nvSpPr>
        <p:spPr/>
        <p:txBody>
          <a:bodyPr/>
          <a:lstStyle/>
          <a:p>
            <a:fld id="{307B2370-8F62-4A1D-AD5B-C285633B8EB4}" type="slidenum">
              <a:rPr lang="en-GB" smtClean="0"/>
              <a:t>‹#›</a:t>
            </a:fld>
            <a:endParaRPr lang="en-GB"/>
          </a:p>
        </p:txBody>
      </p:sp>
    </p:spTree>
    <p:extLst>
      <p:ext uri="{BB962C8B-B14F-4D97-AF65-F5344CB8AC3E}">
        <p14:creationId xmlns:p14="http://schemas.microsoft.com/office/powerpoint/2010/main" val="3302373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ubtitle 2"/>
          <p:cNvSpPr txBox="1">
            <a:spLocks noGrp="1"/>
          </p:cNvSpPr>
          <p:nvPr>
            <p:ph type="subTitle" idx="1"/>
          </p:nvPr>
        </p:nvSpPr>
        <p:spPr>
          <a:xfrm>
            <a:off x="345479" y="4649642"/>
            <a:ext cx="6858000" cy="433251"/>
          </a:xfrm>
        </p:spPr>
        <p:txBody>
          <a:bodyPr/>
          <a:lstStyle>
            <a:lvl1pPr>
              <a:defRPr/>
            </a:lvl1pPr>
          </a:lstStyle>
          <a:p>
            <a:pPr lvl="0"/>
            <a:r>
              <a:rPr lang="en-GB"/>
              <a:t>Master text Arial 28pt</a:t>
            </a:r>
          </a:p>
        </p:txBody>
      </p:sp>
    </p:spTree>
    <p:extLst>
      <p:ext uri="{BB962C8B-B14F-4D97-AF65-F5344CB8AC3E}">
        <p14:creationId xmlns:p14="http://schemas.microsoft.com/office/powerpoint/2010/main" val="3140495026"/>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348428" y="2369577"/>
            <a:ext cx="7886700" cy="3807387"/>
          </a:xfrm>
        </p:spPr>
        <p:txBody>
          <a:bodyPr/>
          <a:lstStyle>
            <a:lvl1pPr>
              <a:defRPr/>
            </a:lvl1pPr>
            <a:lvl2pPr>
              <a:defRPr/>
            </a:lvl2pPr>
            <a:lvl3pPr>
              <a:defRPr/>
            </a:lvl3pPr>
            <a:lvl4pPr>
              <a:defRPr/>
            </a:lvl4pPr>
            <a:lvl5pPr>
              <a:defRPr/>
            </a:lvl5pPr>
          </a:lstStyle>
          <a:p>
            <a:pPr lvl="0"/>
            <a:r>
              <a:rPr lang="en-GB"/>
              <a:t>Master text Arial 28pt</a:t>
            </a:r>
          </a:p>
          <a:p>
            <a:pPr lvl="1"/>
            <a:r>
              <a:rPr lang="en-GB"/>
              <a:t>Second level Arial 24pt</a:t>
            </a:r>
          </a:p>
          <a:p>
            <a:pPr lvl="2"/>
            <a:r>
              <a:rPr lang="en-GB"/>
              <a:t>Third level Arial 20pt</a:t>
            </a:r>
          </a:p>
          <a:p>
            <a:pPr lvl="3"/>
            <a:r>
              <a:rPr lang="en-GB"/>
              <a:t>Fourth level Arial 18pt</a:t>
            </a:r>
          </a:p>
          <a:p>
            <a:pPr lvl="4"/>
            <a:r>
              <a:rPr lang="en-GB"/>
              <a:t>Fifth level Arial 18pt</a:t>
            </a:r>
          </a:p>
        </p:txBody>
      </p:sp>
    </p:spTree>
    <p:extLst>
      <p:ext uri="{BB962C8B-B14F-4D97-AF65-F5344CB8AC3E}">
        <p14:creationId xmlns:p14="http://schemas.microsoft.com/office/powerpoint/2010/main" val="60912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64AC-2612-1D14-0ADB-55B199AE9E0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FEE9178-7AC4-0C59-0BE2-EC1EEB0FBD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8E2E4B-E7E5-5BAF-2513-ABB0382BE6FA}"/>
              </a:ext>
            </a:extLst>
          </p:cNvPr>
          <p:cNvSpPr>
            <a:spLocks noGrp="1"/>
          </p:cNvSpPr>
          <p:nvPr>
            <p:ph type="dt" sz="half" idx="10"/>
          </p:nvPr>
        </p:nvSpPr>
        <p:spPr/>
        <p:txBody>
          <a:bodyPr/>
          <a:lstStyle/>
          <a:p>
            <a:fld id="{7CFB889D-2E43-4E8C-9117-B1EF6F1ACBA3}" type="datetimeFigureOut">
              <a:rPr lang="en-GB" smtClean="0"/>
              <a:t>04/12/2025</a:t>
            </a:fld>
            <a:endParaRPr lang="en-GB"/>
          </a:p>
        </p:txBody>
      </p:sp>
      <p:sp>
        <p:nvSpPr>
          <p:cNvPr id="5" name="Footer Placeholder 4">
            <a:extLst>
              <a:ext uri="{FF2B5EF4-FFF2-40B4-BE49-F238E27FC236}">
                <a16:creationId xmlns:a16="http://schemas.microsoft.com/office/drawing/2014/main" id="{42038BE5-A55A-208A-B757-46DF30B299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31A4C-BF68-97E3-C4B6-AC6B9290DBA3}"/>
              </a:ext>
            </a:extLst>
          </p:cNvPr>
          <p:cNvSpPr>
            <a:spLocks noGrp="1"/>
          </p:cNvSpPr>
          <p:nvPr>
            <p:ph type="sldNum" sz="quarter" idx="12"/>
          </p:nvPr>
        </p:nvSpPr>
        <p:spPr/>
        <p:txBody>
          <a:bodyPr/>
          <a:lstStyle/>
          <a:p>
            <a:fld id="{580F3A79-FB1E-4D53-8AD1-849F3435B2FB}" type="slidenum">
              <a:rPr lang="en-GB" smtClean="0"/>
              <a:t>‹#›</a:t>
            </a:fld>
            <a:endParaRPr lang="en-GB"/>
          </a:p>
        </p:txBody>
      </p:sp>
    </p:spTree>
    <p:extLst>
      <p:ext uri="{BB962C8B-B14F-4D97-AF65-F5344CB8AC3E}">
        <p14:creationId xmlns:p14="http://schemas.microsoft.com/office/powerpoint/2010/main" val="131971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719E-3B42-0805-47A7-35ECBE121E3A}"/>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1EBC4CA1-DD5F-F65A-7A49-5C0E2AE5A1EC}"/>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34F0646-A932-BFFD-7EDF-4E905CC211C8}"/>
              </a:ext>
            </a:extLst>
          </p:cNvPr>
          <p:cNvSpPr>
            <a:spLocks noGrp="1"/>
          </p:cNvSpPr>
          <p:nvPr>
            <p:ph type="dt" sz="half" idx="10"/>
          </p:nvPr>
        </p:nvSpPr>
        <p:spPr/>
        <p:txBody>
          <a:bodyPr/>
          <a:lstStyle/>
          <a:p>
            <a:fld id="{7CFB889D-2E43-4E8C-9117-B1EF6F1ACBA3}" type="datetimeFigureOut">
              <a:rPr lang="en-GB" smtClean="0"/>
              <a:t>04/12/2025</a:t>
            </a:fld>
            <a:endParaRPr lang="en-GB"/>
          </a:p>
        </p:txBody>
      </p:sp>
      <p:sp>
        <p:nvSpPr>
          <p:cNvPr id="5" name="Footer Placeholder 4">
            <a:extLst>
              <a:ext uri="{FF2B5EF4-FFF2-40B4-BE49-F238E27FC236}">
                <a16:creationId xmlns:a16="http://schemas.microsoft.com/office/drawing/2014/main" id="{7AA3D782-214B-DB94-0065-C8418E18D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07D6D1-D6B1-1439-786C-6861691FD6B0}"/>
              </a:ext>
            </a:extLst>
          </p:cNvPr>
          <p:cNvSpPr>
            <a:spLocks noGrp="1"/>
          </p:cNvSpPr>
          <p:nvPr>
            <p:ph type="sldNum" sz="quarter" idx="12"/>
          </p:nvPr>
        </p:nvSpPr>
        <p:spPr/>
        <p:txBody>
          <a:bodyPr/>
          <a:lstStyle/>
          <a:p>
            <a:fld id="{580F3A79-FB1E-4D53-8AD1-849F3435B2FB}" type="slidenum">
              <a:rPr lang="en-GB" smtClean="0"/>
              <a:t>‹#›</a:t>
            </a:fld>
            <a:endParaRPr lang="en-GB"/>
          </a:p>
        </p:txBody>
      </p:sp>
    </p:spTree>
    <p:extLst>
      <p:ext uri="{BB962C8B-B14F-4D97-AF65-F5344CB8AC3E}">
        <p14:creationId xmlns:p14="http://schemas.microsoft.com/office/powerpoint/2010/main" val="330058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9B1A-9F55-0823-FCC0-43E4CC24B15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47EFDD3-6764-8BF7-AF38-066FE9F3CB3B}"/>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6C52D9F-D251-2BE9-765D-ACA01CD613D0}"/>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501D0D8-A1F5-ADBE-50D1-45F600484294}"/>
              </a:ext>
            </a:extLst>
          </p:cNvPr>
          <p:cNvSpPr>
            <a:spLocks noGrp="1"/>
          </p:cNvSpPr>
          <p:nvPr>
            <p:ph type="dt" sz="half" idx="10"/>
          </p:nvPr>
        </p:nvSpPr>
        <p:spPr/>
        <p:txBody>
          <a:bodyPr/>
          <a:lstStyle/>
          <a:p>
            <a:fld id="{7CFB889D-2E43-4E8C-9117-B1EF6F1ACBA3}" type="datetimeFigureOut">
              <a:rPr lang="en-GB" smtClean="0"/>
              <a:t>04/12/2025</a:t>
            </a:fld>
            <a:endParaRPr lang="en-GB"/>
          </a:p>
        </p:txBody>
      </p:sp>
      <p:sp>
        <p:nvSpPr>
          <p:cNvPr id="6" name="Footer Placeholder 5">
            <a:extLst>
              <a:ext uri="{FF2B5EF4-FFF2-40B4-BE49-F238E27FC236}">
                <a16:creationId xmlns:a16="http://schemas.microsoft.com/office/drawing/2014/main" id="{5F6FDE41-3A94-9EB5-46E8-11918923DA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FE472-329C-B41C-68B0-73D1D7486FAB}"/>
              </a:ext>
            </a:extLst>
          </p:cNvPr>
          <p:cNvSpPr>
            <a:spLocks noGrp="1"/>
          </p:cNvSpPr>
          <p:nvPr>
            <p:ph type="sldNum" sz="quarter" idx="12"/>
          </p:nvPr>
        </p:nvSpPr>
        <p:spPr/>
        <p:txBody>
          <a:bodyPr/>
          <a:lstStyle/>
          <a:p>
            <a:fld id="{580F3A79-FB1E-4D53-8AD1-849F3435B2FB}" type="slidenum">
              <a:rPr lang="en-GB" smtClean="0"/>
              <a:t>‹#›</a:t>
            </a:fld>
            <a:endParaRPr lang="en-GB"/>
          </a:p>
        </p:txBody>
      </p:sp>
    </p:spTree>
    <p:extLst>
      <p:ext uri="{BB962C8B-B14F-4D97-AF65-F5344CB8AC3E}">
        <p14:creationId xmlns:p14="http://schemas.microsoft.com/office/powerpoint/2010/main" val="84356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BF07-0DAD-4A8F-DFD4-68A30CF74CF7}"/>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117CB26-9F38-F012-66BE-8D8A387C71E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8F8C81CB-F350-80C5-304D-29537BAFADEE}"/>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02E63F5-4C2F-F111-24EA-92180C99BF7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8CD49638-7530-7486-0B86-B8111D4FEA7C}"/>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A2E8526-5F21-B35D-CEB2-D9D10959204D}"/>
              </a:ext>
            </a:extLst>
          </p:cNvPr>
          <p:cNvSpPr>
            <a:spLocks noGrp="1"/>
          </p:cNvSpPr>
          <p:nvPr>
            <p:ph type="dt" sz="half" idx="10"/>
          </p:nvPr>
        </p:nvSpPr>
        <p:spPr/>
        <p:txBody>
          <a:bodyPr/>
          <a:lstStyle/>
          <a:p>
            <a:fld id="{7CFB889D-2E43-4E8C-9117-B1EF6F1ACBA3}" type="datetimeFigureOut">
              <a:rPr lang="en-GB" smtClean="0"/>
              <a:t>04/12/2025</a:t>
            </a:fld>
            <a:endParaRPr lang="en-GB"/>
          </a:p>
        </p:txBody>
      </p:sp>
      <p:sp>
        <p:nvSpPr>
          <p:cNvPr id="8" name="Footer Placeholder 7">
            <a:extLst>
              <a:ext uri="{FF2B5EF4-FFF2-40B4-BE49-F238E27FC236}">
                <a16:creationId xmlns:a16="http://schemas.microsoft.com/office/drawing/2014/main" id="{7C24C67E-70EA-2CAF-D857-155A79CF79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0988E59-9084-600A-F9D9-6FE154AF7ED5}"/>
              </a:ext>
            </a:extLst>
          </p:cNvPr>
          <p:cNvSpPr>
            <a:spLocks noGrp="1"/>
          </p:cNvSpPr>
          <p:nvPr>
            <p:ph type="sldNum" sz="quarter" idx="12"/>
          </p:nvPr>
        </p:nvSpPr>
        <p:spPr/>
        <p:txBody>
          <a:bodyPr/>
          <a:lstStyle/>
          <a:p>
            <a:fld id="{580F3A79-FB1E-4D53-8AD1-849F3435B2FB}" type="slidenum">
              <a:rPr lang="en-GB" smtClean="0"/>
              <a:t>‹#›</a:t>
            </a:fld>
            <a:endParaRPr lang="en-GB"/>
          </a:p>
        </p:txBody>
      </p:sp>
    </p:spTree>
    <p:extLst>
      <p:ext uri="{BB962C8B-B14F-4D97-AF65-F5344CB8AC3E}">
        <p14:creationId xmlns:p14="http://schemas.microsoft.com/office/powerpoint/2010/main" val="127284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A4CD-F03A-C01E-69F3-72F18D7D0B2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A78C373-9966-68D2-4B23-2FD3C8B0925E}"/>
              </a:ext>
            </a:extLst>
          </p:cNvPr>
          <p:cNvSpPr>
            <a:spLocks noGrp="1"/>
          </p:cNvSpPr>
          <p:nvPr>
            <p:ph type="dt" sz="half" idx="10"/>
          </p:nvPr>
        </p:nvSpPr>
        <p:spPr/>
        <p:txBody>
          <a:bodyPr/>
          <a:lstStyle/>
          <a:p>
            <a:fld id="{7CFB889D-2E43-4E8C-9117-B1EF6F1ACBA3}" type="datetimeFigureOut">
              <a:rPr lang="en-GB" smtClean="0"/>
              <a:t>04/12/2025</a:t>
            </a:fld>
            <a:endParaRPr lang="en-GB"/>
          </a:p>
        </p:txBody>
      </p:sp>
      <p:sp>
        <p:nvSpPr>
          <p:cNvPr id="4" name="Footer Placeholder 3">
            <a:extLst>
              <a:ext uri="{FF2B5EF4-FFF2-40B4-BE49-F238E27FC236}">
                <a16:creationId xmlns:a16="http://schemas.microsoft.com/office/drawing/2014/main" id="{F87B2751-92A2-3336-CC46-3DCAEF7BE5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3C402B-D44F-DEF8-6815-CC73A7340C4D}"/>
              </a:ext>
            </a:extLst>
          </p:cNvPr>
          <p:cNvSpPr>
            <a:spLocks noGrp="1"/>
          </p:cNvSpPr>
          <p:nvPr>
            <p:ph type="sldNum" sz="quarter" idx="12"/>
          </p:nvPr>
        </p:nvSpPr>
        <p:spPr/>
        <p:txBody>
          <a:bodyPr/>
          <a:lstStyle/>
          <a:p>
            <a:fld id="{580F3A79-FB1E-4D53-8AD1-849F3435B2FB}" type="slidenum">
              <a:rPr lang="en-GB" smtClean="0"/>
              <a:t>‹#›</a:t>
            </a:fld>
            <a:endParaRPr lang="en-GB"/>
          </a:p>
        </p:txBody>
      </p:sp>
    </p:spTree>
    <p:extLst>
      <p:ext uri="{BB962C8B-B14F-4D97-AF65-F5344CB8AC3E}">
        <p14:creationId xmlns:p14="http://schemas.microsoft.com/office/powerpoint/2010/main" val="338568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926C52-909F-72D6-6DAF-48600ED13061}"/>
              </a:ext>
            </a:extLst>
          </p:cNvPr>
          <p:cNvSpPr>
            <a:spLocks noGrp="1"/>
          </p:cNvSpPr>
          <p:nvPr>
            <p:ph type="dt" sz="half" idx="10"/>
          </p:nvPr>
        </p:nvSpPr>
        <p:spPr/>
        <p:txBody>
          <a:bodyPr/>
          <a:lstStyle/>
          <a:p>
            <a:fld id="{7CFB889D-2E43-4E8C-9117-B1EF6F1ACBA3}" type="datetimeFigureOut">
              <a:rPr lang="en-GB" smtClean="0"/>
              <a:t>04/12/2025</a:t>
            </a:fld>
            <a:endParaRPr lang="en-GB"/>
          </a:p>
        </p:txBody>
      </p:sp>
      <p:sp>
        <p:nvSpPr>
          <p:cNvPr id="3" name="Footer Placeholder 2">
            <a:extLst>
              <a:ext uri="{FF2B5EF4-FFF2-40B4-BE49-F238E27FC236}">
                <a16:creationId xmlns:a16="http://schemas.microsoft.com/office/drawing/2014/main" id="{AB2A91CF-CA5B-773B-79EC-575CDAB099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E7263B-7224-3CDE-25D2-3F44201C1500}"/>
              </a:ext>
            </a:extLst>
          </p:cNvPr>
          <p:cNvSpPr>
            <a:spLocks noGrp="1"/>
          </p:cNvSpPr>
          <p:nvPr>
            <p:ph type="sldNum" sz="quarter" idx="12"/>
          </p:nvPr>
        </p:nvSpPr>
        <p:spPr/>
        <p:txBody>
          <a:bodyPr/>
          <a:lstStyle/>
          <a:p>
            <a:fld id="{580F3A79-FB1E-4D53-8AD1-849F3435B2FB}" type="slidenum">
              <a:rPr lang="en-GB" smtClean="0"/>
              <a:t>‹#›</a:t>
            </a:fld>
            <a:endParaRPr lang="en-GB"/>
          </a:p>
        </p:txBody>
      </p:sp>
    </p:spTree>
    <p:extLst>
      <p:ext uri="{BB962C8B-B14F-4D97-AF65-F5344CB8AC3E}">
        <p14:creationId xmlns:p14="http://schemas.microsoft.com/office/powerpoint/2010/main" val="29883823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SIPCMContentMarking" descr="{&quot;HashCode&quot;:-1399272816,&quot;Placement&quot;:&quot;Footer&quot;,&quot;Top&quot;:519.343,&quot;Left&quot;:331.105438,&quot;SlideWidth&quot;:720,&quot;SlideHeight&quot;:540}">
            <a:extLst>
              <a:ext uri="{FF2B5EF4-FFF2-40B4-BE49-F238E27FC236}">
                <a16:creationId xmlns:a16="http://schemas.microsoft.com/office/drawing/2014/main" id="{C9EE0D76-85C2-4703-BD72-951D190CEFA3}"/>
              </a:ext>
            </a:extLst>
          </p:cNvPr>
          <p:cNvSpPr txBox="1"/>
          <p:nvPr userDrawn="1"/>
        </p:nvSpPr>
        <p:spPr>
          <a:xfrm>
            <a:off x="4205039" y="6595656"/>
            <a:ext cx="733923" cy="262344"/>
          </a:xfrm>
          <a:prstGeom prst="rect">
            <a:avLst/>
          </a:prstGeom>
        </p:spPr>
        <p:txBody>
          <a:bodyPr vert="horz" wrap="square" lIns="0" tIns="0" rIns="0" bIns="0" rtlCol="0" anchor="ctr" anchorCtr="1">
            <a:spAutoFit/>
          </a:bodyPr>
          <a:lstStyle/>
          <a:p>
            <a:pPr marL="0" marR="0" indent="0" algn="ctr" defTabSz="914400" rtl="0" eaLnBrk="1" fontAlgn="auto" latinLnBrk="0" hangingPunct="1">
              <a:lnSpc>
                <a:spcPct val="90000"/>
              </a:lnSpc>
              <a:spcBef>
                <a:spcPct val="0"/>
              </a:spcBef>
              <a:spcAft>
                <a:spcPts val="0"/>
              </a:spcAft>
              <a:buClrTx/>
              <a:buSzTx/>
              <a:buFontTx/>
              <a:buNone/>
              <a:tabLst/>
            </a:pPr>
            <a:r>
              <a:rPr kumimoji="0" lang="en-GB" sz="1000" b="0" i="0" u="none" strike="noStrike" kern="1200" cap="none" spc="0" normalizeH="0" baseline="0" noProof="0">
                <a:ln>
                  <a:noFill/>
                </a:ln>
                <a:solidFill>
                  <a:srgbClr val="FF0000"/>
                </a:solidFill>
                <a:effectLst/>
                <a:uLnTx/>
                <a:uFillTx/>
                <a:latin typeface="Calibri" panose="020F0502020204030204" pitchFamily="34" charset="0"/>
                <a:ea typeface="+mj-ea"/>
                <a:cs typeface="+mj-cs"/>
              </a:rPr>
              <a:t>OFFICIAL</a:t>
            </a:r>
            <a:endParaRPr kumimoji="0" lang="en-GB" sz="1000" b="0" i="0" u="none" strike="noStrike" kern="1200" cap="none" spc="0" normalizeH="0" baseline="0" noProof="0" dirty="0">
              <a:ln>
                <a:noFill/>
              </a:ln>
              <a:solidFill>
                <a:srgbClr val="FF0000"/>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727401038"/>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69B8B-0B3F-01BA-4781-3E491B61A09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F499EC8-F299-303B-DCE0-F6CD2C38CE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CEC6517-1AC9-985C-2B51-7CCFCFE1C5D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CFB889D-2E43-4E8C-9117-B1EF6F1ACBA3}" type="datetimeFigureOut">
              <a:rPr lang="en-GB" smtClean="0"/>
              <a:t>04/12/2025</a:t>
            </a:fld>
            <a:endParaRPr lang="en-GB"/>
          </a:p>
        </p:txBody>
      </p:sp>
      <p:sp>
        <p:nvSpPr>
          <p:cNvPr id="5" name="Footer Placeholder 4">
            <a:extLst>
              <a:ext uri="{FF2B5EF4-FFF2-40B4-BE49-F238E27FC236}">
                <a16:creationId xmlns:a16="http://schemas.microsoft.com/office/drawing/2014/main" id="{CD9BD2AF-0A88-0D6D-0DFE-208CF5F9F66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73B376B-ADF3-978E-1D94-3044A4885DA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580F3A79-FB1E-4D53-8AD1-849F3435B2FB}" type="slidenum">
              <a:rPr lang="en-GB" smtClean="0"/>
              <a:t>‹#›</a:t>
            </a:fld>
            <a:endParaRPr lang="en-GB"/>
          </a:p>
        </p:txBody>
      </p:sp>
      <p:sp>
        <p:nvSpPr>
          <p:cNvPr id="8" name="TextBox 7">
            <a:extLst>
              <a:ext uri="{FF2B5EF4-FFF2-40B4-BE49-F238E27FC236}">
                <a16:creationId xmlns:a16="http://schemas.microsoft.com/office/drawing/2014/main" id="{8531A310-7C6C-6664-D459-EBDDEDD024D9}"/>
              </a:ext>
            </a:extLst>
          </p:cNvPr>
          <p:cNvSpPr txBox="1"/>
          <p:nvPr userDrawn="1">
            <p:extLst>
              <p:ext uri="{1162E1C5-73C7-4A58-AE30-91384D911F3F}">
                <p184:classification xmlns:p184="http://schemas.microsoft.com/office/powerpoint/2018/4/main" val="ftr"/>
              </p:ext>
            </p:extLst>
          </p:nvPr>
        </p:nvSpPr>
        <p:spPr>
          <a:xfrm>
            <a:off x="4399360" y="6642100"/>
            <a:ext cx="366713" cy="115416"/>
          </a:xfrm>
          <a:prstGeom prst="rect">
            <a:avLst/>
          </a:prstGeom>
        </p:spPr>
        <p:txBody>
          <a:bodyPr horzOverflow="overflow" lIns="0" tIns="0" rIns="0" bIns="0">
            <a:spAutoFit/>
          </a:bodyPr>
          <a:lstStyle/>
          <a:p>
            <a:pPr algn="l"/>
            <a:r>
              <a:rPr lang="en-GB" sz="75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00396069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9" name="Google Shape;9;p1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 name="Google Shape;10;p1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2826991945"/>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C1BFE-64DB-1DE6-8B6E-724E67D71BB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8D07BD-4F69-8A9F-A223-9C1AC5C9922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BEB0C4-D741-E81A-BF43-840CE7C15B1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7AAC92-6E36-4DAF-A47F-373D301C7EE7}" type="datetimeFigureOut">
              <a:rPr lang="en-GB" smtClean="0"/>
              <a:t>04/12/2025</a:t>
            </a:fld>
            <a:endParaRPr lang="en-GB"/>
          </a:p>
        </p:txBody>
      </p:sp>
      <p:sp>
        <p:nvSpPr>
          <p:cNvPr id="5" name="Footer Placeholder 4">
            <a:extLst>
              <a:ext uri="{FF2B5EF4-FFF2-40B4-BE49-F238E27FC236}">
                <a16:creationId xmlns:a16="http://schemas.microsoft.com/office/drawing/2014/main" id="{5CE418F0-6D32-1171-693A-0925C3915B8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A0EA4C-B75E-7AD3-A43B-4A852B1DD15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7B2370-8F62-4A1D-AD5B-C285633B8EB4}" type="slidenum">
              <a:rPr lang="en-GB" smtClean="0"/>
              <a:t>‹#›</a:t>
            </a:fld>
            <a:endParaRPr lang="en-GB"/>
          </a:p>
        </p:txBody>
      </p:sp>
      <p:sp>
        <p:nvSpPr>
          <p:cNvPr id="8" name="TextBox 7">
            <a:extLst>
              <a:ext uri="{FF2B5EF4-FFF2-40B4-BE49-F238E27FC236}">
                <a16:creationId xmlns:a16="http://schemas.microsoft.com/office/drawing/2014/main" id="{AD1CCE71-5AD4-A518-A762-AF39A1F9682E}"/>
              </a:ext>
            </a:extLst>
          </p:cNvPr>
          <p:cNvSpPr txBox="1"/>
          <p:nvPr>
            <p:extLst>
              <p:ext uri="{1162E1C5-73C7-4A58-AE30-91384D911F3F}">
                <p184:classification xmlns:p184="http://schemas.microsoft.com/office/powerpoint/2018/4/main" val="ftr"/>
              </p:ext>
            </p:extLst>
          </p:nvPr>
        </p:nvSpPr>
        <p:spPr>
          <a:xfrm>
            <a:off x="4399360" y="6642100"/>
            <a:ext cx="366713" cy="115416"/>
          </a:xfrm>
          <a:prstGeom prst="rect">
            <a:avLst/>
          </a:prstGeom>
        </p:spPr>
        <p:txBody>
          <a:bodyPr horzOverflow="overflow" lIns="0" tIns="0" rIns="0" bIns="0">
            <a:spAutoFit/>
          </a:bodyPr>
          <a:lstStyle/>
          <a:p>
            <a:pPr algn="l"/>
            <a:r>
              <a:rPr lang="en-GB" sz="75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3092026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althyschools@northyorks.gov.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mailto:Jeff.Coates@northyorks.gov.uk"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openxmlformats.org/officeDocument/2006/relationships/image" Target="../media/image17.png"/><Relationship Id="rId5" Type="http://schemas.openxmlformats.org/officeDocument/2006/relationships/diagramQuickStyle" Target="../diagrams/quickStyle2.xml"/><Relationship Id="rId10" Type="http://schemas.openxmlformats.org/officeDocument/2006/relationships/image" Target="../media/image16.jpeg"/><Relationship Id="rId4" Type="http://schemas.openxmlformats.org/officeDocument/2006/relationships/diagramLayout" Target="../diagrams/layout2.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mailto:Rachel@achieveyourgoalscic.co.uk"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mailto:Chrystal.Staveley@northyorks.gov.uk"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yorkshirewater.com/education/teachers/hey-girls/" TargetMode="External"/><Relationship Id="rId5" Type="http://schemas.openxmlformats.org/officeDocument/2006/relationships/hyperlink" Target="mailto:Jason@modeshift.org.uk" TargetMode="External"/><Relationship Id="rId4" Type="http://schemas.openxmlformats.org/officeDocument/2006/relationships/hyperlink" Target="https://modeshift.org.uk/modeshift-stars/stars-education/active-travel-ambassador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8Rf0p9-Ps3g?feature=shared"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hyperlink" Target="mailto:abigail.gibbons@livingstreets.org.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spb.org.uk/whats-happening/big-garden-birdwatch" TargetMode="External"/><Relationship Id="rId7"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britishhedgehogs.org.uk/hedgehog-friendly-schools/" TargetMode="External"/><Relationship Id="rId5" Type="http://schemas.openxmlformats.org/officeDocument/2006/relationships/hyperlink" Target="https://www.woodlandtrust.org.uk/plant-trees/schools-and-communities/" TargetMode="External"/><Relationship Id="rId4" Type="http://schemas.openxmlformats.org/officeDocument/2006/relationships/hyperlink" Target="https://bigbutterflycount.butterfly-conservation.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ur02.safelinks.protection.outlook.com/?url=https%3A%2F%2Fletsgozero.org%2Fcarbon-literacy%2F&amp;data=05%7C02%7Cfiona.protheroe%40northyorks.gov.uk%7C8cc92daa49144650be8108de0d3b85a5%7Cad3d9c73983044a1b487e1055441c70e%7C0%7C0%7C638962748163599158%7CUnknown%7CTWFpbGZsb3d8eyJFbXB0eU1hcGkiOnRydWUsIlYiOiIwLjAuMDAwMCIsIlAiOiJXaW4zMiIsIkFOIjoiTWFpbCIsIldUIjoyfQ%3D%3D%7C60000%7C%7C%7C&amp;sdata=Y6YHsdG6i1Uki4jPbDwS9hbdiJihTfTgKJ2zmCMlNQ8%3D&amp;reserved=0"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education.rebootthefuture.org/calenda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playlist?list=PLy7TVPhAEakvUB0KOhTM9w2N8XYyntWeh" TargetMode="External"/><Relationship Id="rId3" Type="http://schemas.openxmlformats.org/officeDocument/2006/relationships/hyperlink" Target="https://www.genearth.uk/ygbc" TargetMode="External"/><Relationship Id="rId7" Type="http://schemas.openxmlformats.org/officeDocument/2006/relationships/hyperlink" Target="https://slowtheflow.net/exploring-careers-in-natural-flood-management/"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springpod.com/virtual-work-experience/environment-agency-opportunities-your-environment-your-career/WEXP-00433?queryID=90807edd3c5f8c9ee62a2457617ccdb8&amp;pos=13&amp;fromUrl=%2Fvirtual-work-experience%2Fsearch" TargetMode="External"/><Relationship Id="rId5" Type="http://schemas.openxmlformats.org/officeDocument/2006/relationships/hyperlink" Target="https://docs.google.com/presentation/d/12Zu2WO57SQQcupZ1YOb1JR4cgU_dqixq/edit?slide=id.p1#slide=id.p1" TargetMode="External"/><Relationship Id="rId4" Type="http://schemas.openxmlformats.org/officeDocument/2006/relationships/hyperlink" Target="https://drive.google.com/drive/folders/1lFeJbj1PeSk_uzsRAxUO0DHrRB4zWz7t" TargetMode="External"/><Relationship Id="rId9" Type="http://schemas.openxmlformats.org/officeDocument/2006/relationships/hyperlink" Target="https://www.wwf.org.uk/get-involved/schools/sustainable-futur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healthyschoolsnorthyorks.org/climate-action-plan/"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www.longmanshill.co.uk/statutory-information/climate-action-planning/"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thirskschool01.blob.core.windows.net/resource-web/Climate%20Action%20Plan%20DRAFT.pdf" TargetMode="External"/><Relationship Id="rId5" Type="http://schemas.openxmlformats.org/officeDocument/2006/relationships/hyperlink" Target="https://www.filey-jun.n-yorks.sch.uk/information" TargetMode="External"/><Relationship Id="rId4" Type="http://schemas.openxmlformats.org/officeDocument/2006/relationships/hyperlink" Target="https://www.sherburnhungate.net/who-we-are/climate-action-pla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longmanshill.co.uk/statutory-information/climate-action-planning/"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healthyschoolsnorthyorks.org/submission-dates-for-school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healthyschoolsnorthyorks.org/climate-action-plan/"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healthyschoolsnorthyorks.org/start-award/"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v.uk/government/publications/sustainability-and-climate-change-strategy/sustainability-and-climate-change-a-strategy-for-the-education-and-childrens-services-system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healthyschoolsnorthyorks.org/climate-change/" TargetMode="External"/><Relationship Id="rId3" Type="http://schemas.openxmlformats.org/officeDocument/2006/relationships/hyperlink" Target="mailto:climateambassadors_yh@leeds.ac.uk" TargetMode="External"/><Relationship Id="rId7" Type="http://schemas.openxmlformats.org/officeDocument/2006/relationships/hyperlink" Target="mailto:YorkshireNaturePark@rhs.org.uk"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educationnaturepark.org.uk/how-it-works" TargetMode="External"/><Relationship Id="rId5" Type="http://schemas.openxmlformats.org/officeDocument/2006/relationships/hyperlink" Target="mailto:letsgozero@ashden.org" TargetMode="External"/><Relationship Id="rId4" Type="http://schemas.openxmlformats.org/officeDocument/2006/relationships/hyperlink" Target="https://letsgozero.org/climate-action-advisor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untyourcarbon.org/"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educationnaturepark.org.uk/"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educationnaturepark.org.uk/resource/mapping-your-si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358485" y="1122363"/>
            <a:ext cx="3017520" cy="3204134"/>
          </a:xfrm>
        </p:spPr>
        <p:txBody>
          <a:bodyPr vert="horz" lIns="91440" tIns="45720" rIns="91440" bIns="45720" rtlCol="0" anchor="b">
            <a:normAutofit/>
          </a:bodyPr>
          <a:lstStyle/>
          <a:p>
            <a:pPr defTabSz="914400"/>
            <a:r>
              <a:rPr lang="en-US" sz="4200" kern="1200" dirty="0">
                <a:solidFill>
                  <a:schemeClr val="tx1"/>
                </a:solidFill>
                <a:latin typeface="+mj-lt"/>
                <a:ea typeface="+mj-ea"/>
                <a:cs typeface="+mj-cs"/>
              </a:rPr>
              <a:t>Getting started on your Climate Action Plan</a:t>
            </a:r>
          </a:p>
        </p:txBody>
      </p:sp>
      <p:sp>
        <p:nvSpPr>
          <p:cNvPr id="6" name="TextBox 5">
            <a:extLst>
              <a:ext uri="{FF2B5EF4-FFF2-40B4-BE49-F238E27FC236}">
                <a16:creationId xmlns:a16="http://schemas.microsoft.com/office/drawing/2014/main" id="{7CB6FF26-867B-8A2B-0C38-E7C33C9053F7}"/>
              </a:ext>
            </a:extLst>
          </p:cNvPr>
          <p:cNvSpPr txBox="1"/>
          <p:nvPr/>
        </p:nvSpPr>
        <p:spPr>
          <a:xfrm>
            <a:off x="358484" y="4872922"/>
            <a:ext cx="3243698" cy="1208141"/>
          </a:xfrm>
          <a:prstGeom prst="rect">
            <a:avLst/>
          </a:prstGeom>
        </p:spPr>
        <p:txBody>
          <a:bodyPr vert="horz" lIns="91440" tIns="45720" rIns="91440" bIns="45720" rtlCol="0">
            <a:normAutofit/>
          </a:bodyPr>
          <a:lstStyle/>
          <a:p>
            <a:pPr marR="0" lvl="0" fontAlgn="auto">
              <a:lnSpc>
                <a:spcPct val="90000"/>
              </a:lnSpc>
              <a:spcBef>
                <a:spcPts val="1000"/>
              </a:spcBef>
              <a:spcAft>
                <a:spcPts val="0"/>
              </a:spcAft>
              <a:buClrTx/>
              <a:buSzTx/>
              <a:tabLst/>
              <a:defRPr/>
            </a:pPr>
            <a:r>
              <a:rPr lang="en-US" sz="1400" kern="1200" dirty="0">
                <a:solidFill>
                  <a:schemeClr val="tx1"/>
                </a:solidFill>
                <a:latin typeface="+mn-lt"/>
                <a:ea typeface="+mn-ea"/>
                <a:cs typeface="+mn-cs"/>
              </a:rPr>
              <a:t>Ruth Stacey and Fiona Protheroe</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E: </a:t>
            </a:r>
            <a:r>
              <a:rPr lang="en-US" sz="1400" kern="1200" dirty="0">
                <a:solidFill>
                  <a:schemeClr val="tx1"/>
                </a:solidFill>
                <a:latin typeface="+mn-lt"/>
                <a:ea typeface="+mn-ea"/>
                <a:cs typeface="+mn-cs"/>
                <a:hlinkClick r:id="rId3"/>
              </a:rPr>
              <a:t>healthyschools@northyorks.gov.uk</a:t>
            </a:r>
            <a:br>
              <a:rPr lang="en-US" sz="1400" kern="1200" dirty="0">
                <a:solidFill>
                  <a:schemeClr val="tx1"/>
                </a:solidFill>
                <a:latin typeface="+mn-lt"/>
                <a:ea typeface="+mn-ea"/>
                <a:cs typeface="+mn-cs"/>
              </a:rPr>
            </a:br>
            <a:br>
              <a:rPr lang="en-US" sz="1400" kern="1200" dirty="0">
                <a:solidFill>
                  <a:schemeClr val="tx1"/>
                </a:solidFill>
                <a:latin typeface="+mn-lt"/>
                <a:ea typeface="+mn-ea"/>
                <a:cs typeface="+mn-cs"/>
              </a:rPr>
            </a:br>
            <a:endParaRPr kumimoji="0" lang="en-US"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8" name="Picture 7">
            <a:extLst>
              <a:ext uri="{FF2B5EF4-FFF2-40B4-BE49-F238E27FC236}">
                <a16:creationId xmlns:a16="http://schemas.microsoft.com/office/drawing/2014/main" id="{AEE2F84F-D2C4-A389-B4FB-7E040EEA1AC6}"/>
              </a:ext>
            </a:extLst>
          </p:cNvPr>
          <p:cNvPicPr>
            <a:picLocks noChangeAspect="1"/>
          </p:cNvPicPr>
          <p:nvPr/>
        </p:nvPicPr>
        <p:blipFill>
          <a:blip r:embed="rId4"/>
          <a:stretch>
            <a:fillRect/>
          </a:stretch>
        </p:blipFill>
        <p:spPr>
          <a:xfrm>
            <a:off x="3897744" y="888683"/>
            <a:ext cx="4885483" cy="4690064"/>
          </a:xfrm>
          <a:prstGeom prst="rect">
            <a:avLst/>
          </a:prstGeom>
        </p:spPr>
      </p:pic>
      <p:sp>
        <p:nvSpPr>
          <p:cNvPr id="3" name="AutoShape 2" descr="Yellow hand showing symbol PNG 11099593 PNG">
            <a:extLst>
              <a:ext uri="{FF2B5EF4-FFF2-40B4-BE49-F238E27FC236}">
                <a16:creationId xmlns:a16="http://schemas.microsoft.com/office/drawing/2014/main" id="{26C670A4-E0A6-B7FF-85B1-ABBFCFC127D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AutoShape 4" descr="Yellow hand showing symbol PNG 11099593 PNG">
            <a:extLst>
              <a:ext uri="{FF2B5EF4-FFF2-40B4-BE49-F238E27FC236}">
                <a16:creationId xmlns:a16="http://schemas.microsoft.com/office/drawing/2014/main" id="{FE548DCD-A811-8857-ECEC-203B654E146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AutoShape 6" descr="Yellow hand showing symbol PNG 11099593 PNG">
            <a:extLst>
              <a:ext uri="{FF2B5EF4-FFF2-40B4-BE49-F238E27FC236}">
                <a16:creationId xmlns:a16="http://schemas.microsoft.com/office/drawing/2014/main" id="{DEBCB56E-4751-F269-E716-7CA31D4E9594}"/>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AutoShape 8" descr="Yellow hand showing symbol PNG 11099593 PNG">
            <a:extLst>
              <a:ext uri="{FF2B5EF4-FFF2-40B4-BE49-F238E27FC236}">
                <a16:creationId xmlns:a16="http://schemas.microsoft.com/office/drawing/2014/main" id="{314066DA-F079-1524-16F4-9D5D901E4B72}"/>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4958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0" y="246824"/>
            <a:ext cx="8629558" cy="590931"/>
          </a:xfrm>
        </p:spPr>
        <p:txBody>
          <a:bodyPr/>
          <a:lstStyle/>
          <a:p>
            <a:pPr algn="ctr"/>
            <a:r>
              <a:rPr lang="en-GB" sz="3600" dirty="0">
                <a:latin typeface="Aptos" panose="020B0004020202020204" pitchFamily="34" charset="0"/>
              </a:rPr>
              <a:t>Creating Your Climate Action Plan </a:t>
            </a:r>
          </a:p>
        </p:txBody>
      </p:sp>
      <p:sp>
        <p:nvSpPr>
          <p:cNvPr id="12" name="TextBox 11">
            <a:extLst>
              <a:ext uri="{FF2B5EF4-FFF2-40B4-BE49-F238E27FC236}">
                <a16:creationId xmlns:a16="http://schemas.microsoft.com/office/drawing/2014/main" id="{6EF67086-0552-022D-CF3A-B8E44D3943AE}"/>
              </a:ext>
            </a:extLst>
          </p:cNvPr>
          <p:cNvSpPr txBox="1"/>
          <p:nvPr/>
        </p:nvSpPr>
        <p:spPr>
          <a:xfrm>
            <a:off x="101601" y="837756"/>
            <a:ext cx="8885382" cy="609673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2: Focus on the areas you want to change</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note that you can’t do everything at once, what are things that you can do easily now, or which will take more time (and money).  Choose small actions, short term actions and include things you’re already doing.  Recognise big actions might take longer and require a lot of funding – can include these but note timeframe.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kern="100" dirty="0">
              <a:solidFill>
                <a:prstClr val="black"/>
              </a:solidFill>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b="1" kern="100" dirty="0">
                <a:solidFill>
                  <a:prstClr val="black"/>
                </a:solidFill>
                <a:latin typeface="Aptos" panose="020B0004020202020204" pitchFamily="34" charset="0"/>
                <a:cs typeface="Times New Roman" panose="02020603050405020304" pitchFamily="18" charset="0"/>
              </a:rPr>
              <a:t>SMART </a:t>
            </a:r>
            <a:r>
              <a:rPr lang="en-GB" kern="100" dirty="0">
                <a:solidFill>
                  <a:prstClr val="black"/>
                </a:solidFill>
                <a:latin typeface="Aptos" panose="020B0004020202020204" pitchFamily="34" charset="0"/>
                <a:cs typeface="Times New Roman" panose="02020603050405020304" pitchFamily="18" charset="0"/>
              </a:rPr>
              <a:t>objectives: Specific, Measurable, Achievable, Relevant, and Time-bound.</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3: Keep updating your plan, note when you complete actions and then add new ones</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Include governance details in your action plan – who report to and who often?</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4: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Share information on activities and progress with parents and the community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Newsletters, website, events, artwork, campaigns?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39331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266791" y="585491"/>
            <a:ext cx="8629558" cy="590931"/>
          </a:xfrm>
        </p:spPr>
        <p:txBody>
          <a:bodyPr/>
          <a:lstStyle/>
          <a:p>
            <a:pPr algn="ctr"/>
            <a:r>
              <a:rPr lang="en-GB" sz="3600" dirty="0"/>
              <a:t>Climate Action Plan</a:t>
            </a:r>
          </a:p>
        </p:txBody>
      </p:sp>
      <p:sp>
        <p:nvSpPr>
          <p:cNvPr id="6" name="TextBox 5">
            <a:extLst>
              <a:ext uri="{FF2B5EF4-FFF2-40B4-BE49-F238E27FC236}">
                <a16:creationId xmlns:a16="http://schemas.microsoft.com/office/drawing/2014/main" id="{7CB6FF26-867B-8A2B-0C38-E7C33C9053F7}"/>
              </a:ext>
            </a:extLst>
          </p:cNvPr>
          <p:cNvSpPr txBox="1"/>
          <p:nvPr/>
        </p:nvSpPr>
        <p:spPr>
          <a:xfrm>
            <a:off x="266791" y="1293092"/>
            <a:ext cx="8489282" cy="409342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What needs to be in your Climate Action Plan?</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The plans have 4 themes, you should aim to do </a:t>
            </a:r>
            <a:r>
              <a:rPr kumimoji="0" lang="en-GB" sz="2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at least one action in each</a:t>
            </a:r>
            <a:r>
              <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Saving energy and reducing waste (</a:t>
            </a:r>
            <a:r>
              <a:rPr kumimoji="0" lang="en-GB" sz="2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Decarbonisation</a:t>
            </a:r>
            <a:r>
              <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t>
            </a:r>
          </a:p>
          <a:p>
            <a:pPr marL="457200" marR="0" lvl="0" indent="-457200" algn="l" defTabSz="914400" rtl="0" eaLnBrk="1" fontAlgn="base" latinLnBrk="0" hangingPunct="1">
              <a:lnSpc>
                <a:spcPct val="100000"/>
              </a:lnSpc>
              <a:spcBef>
                <a:spcPts val="0"/>
              </a:spcBef>
              <a:spcAft>
                <a:spcPts val="0"/>
              </a:spcAft>
              <a:buClrTx/>
              <a:buSzTx/>
              <a:buFontTx/>
              <a:buAutoNum type="arabicPeriod"/>
              <a:tabLst/>
              <a:defRPr/>
            </a:pPr>
            <a:endPar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Be ready for a changing climate (</a:t>
            </a:r>
            <a:r>
              <a:rPr kumimoji="0" lang="en-GB" sz="2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Adaptation</a:t>
            </a:r>
            <a:r>
              <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t>
            </a:r>
          </a:p>
          <a:p>
            <a:pPr marL="457200" marR="0" lvl="0" indent="-457200" algn="l" defTabSz="914400" rtl="0" eaLnBrk="1" fontAlgn="base" latinLnBrk="0" hangingPunct="1">
              <a:lnSpc>
                <a:spcPct val="100000"/>
              </a:lnSpc>
              <a:spcBef>
                <a:spcPts val="0"/>
              </a:spcBef>
              <a:spcAft>
                <a:spcPts val="0"/>
              </a:spcAft>
              <a:buClrTx/>
              <a:buSzTx/>
              <a:buFontTx/>
              <a:buAutoNum type="arabicPeriod"/>
              <a:tabLst/>
              <a:defRPr/>
            </a:pPr>
            <a:endPar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Looking after nature (</a:t>
            </a:r>
            <a:r>
              <a:rPr kumimoji="0" lang="en-GB" sz="2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Biodiversity</a:t>
            </a:r>
            <a:r>
              <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t>
            </a:r>
          </a:p>
          <a:p>
            <a:pPr marL="457200" marR="0" lvl="0" indent="-457200" algn="l" defTabSz="914400" rtl="0" eaLnBrk="1" fontAlgn="base" latinLnBrk="0" hangingPunct="1">
              <a:lnSpc>
                <a:spcPct val="100000"/>
              </a:lnSpc>
              <a:spcBef>
                <a:spcPts val="0"/>
              </a:spcBef>
              <a:spcAft>
                <a:spcPts val="0"/>
              </a:spcAft>
              <a:buClrTx/>
              <a:buSzTx/>
              <a:buFontTx/>
              <a:buAutoNum type="arabicPeriod"/>
              <a:tabLst/>
              <a:defRPr/>
            </a:pPr>
            <a:endPar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457200" marR="0" lvl="0" indent="-457200" algn="l" defTabSz="914400" rtl="0" eaLnBrk="1" fontAlgn="base"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Learning about the environment and how to</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look after it (</a:t>
            </a:r>
            <a:r>
              <a:rPr kumimoji="0" lang="en-GB" sz="2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Climate Education</a:t>
            </a:r>
            <a:r>
              <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pic>
        <p:nvPicPr>
          <p:cNvPr id="22" name="Picture 21">
            <a:extLst>
              <a:ext uri="{FF2B5EF4-FFF2-40B4-BE49-F238E27FC236}">
                <a16:creationId xmlns:a16="http://schemas.microsoft.com/office/drawing/2014/main" id="{38BEC5D4-B730-7A85-0518-539E16DD22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447228" y="4665030"/>
            <a:ext cx="1293805" cy="539017"/>
          </a:xfrm>
          <a:prstGeom prst="rect">
            <a:avLst/>
          </a:prstGeom>
          <a:noFill/>
        </p:spPr>
      </p:pic>
      <p:pic>
        <p:nvPicPr>
          <p:cNvPr id="23" name="Picture 22">
            <a:extLst>
              <a:ext uri="{FF2B5EF4-FFF2-40B4-BE49-F238E27FC236}">
                <a16:creationId xmlns:a16="http://schemas.microsoft.com/office/drawing/2014/main" id="{EA1F090F-04D0-F98A-9F5E-3D25FA84DD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944" y="3442853"/>
            <a:ext cx="464589" cy="703519"/>
          </a:xfrm>
          <a:prstGeom prst="rect">
            <a:avLst/>
          </a:prstGeom>
          <a:noFill/>
        </p:spPr>
      </p:pic>
      <p:pic>
        <p:nvPicPr>
          <p:cNvPr id="24" name="Picture 23">
            <a:extLst>
              <a:ext uri="{FF2B5EF4-FFF2-40B4-BE49-F238E27FC236}">
                <a16:creationId xmlns:a16="http://schemas.microsoft.com/office/drawing/2014/main" id="{522D0232-63CB-27E0-EB14-0AAF02D7A9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974692" y="2871437"/>
            <a:ext cx="830984" cy="557563"/>
          </a:xfrm>
          <a:prstGeom prst="rect">
            <a:avLst/>
          </a:prstGeom>
        </p:spPr>
      </p:pic>
      <p:pic>
        <p:nvPicPr>
          <p:cNvPr id="25" name="Picture 24">
            <a:extLst>
              <a:ext uri="{FF2B5EF4-FFF2-40B4-BE49-F238E27FC236}">
                <a16:creationId xmlns:a16="http://schemas.microsoft.com/office/drawing/2014/main" id="{7C32598E-2036-FD79-42FC-A538DAFFD90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7026840" y="2436716"/>
            <a:ext cx="677085" cy="624516"/>
          </a:xfrm>
          <a:prstGeom prst="rect">
            <a:avLst/>
          </a:prstGeom>
          <a:noFill/>
        </p:spPr>
      </p:pic>
    </p:spTree>
    <p:extLst>
      <p:ext uri="{BB962C8B-B14F-4D97-AF65-F5344CB8AC3E}">
        <p14:creationId xmlns:p14="http://schemas.microsoft.com/office/powerpoint/2010/main" val="2961045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0" y="246824"/>
            <a:ext cx="8629558" cy="547503"/>
          </a:xfrm>
        </p:spPr>
        <p:txBody>
          <a:bodyPr/>
          <a:lstStyle/>
          <a:p>
            <a:pPr algn="ctr"/>
            <a:r>
              <a:rPr lang="en-GB" sz="2800" dirty="0">
                <a:latin typeface="Aptos" panose="020B0004020202020204" pitchFamily="34" charset="0"/>
              </a:rPr>
              <a:t>Example actions: 1 Decarbonisation – Saving energy</a:t>
            </a:r>
            <a:br>
              <a:rPr lang="en-GB" sz="2800" dirty="0">
                <a:latin typeface="Aptos" panose="020B0004020202020204" pitchFamily="34" charset="0"/>
              </a:rPr>
            </a:br>
            <a:endParaRPr lang="en-GB" sz="2800" dirty="0">
              <a:latin typeface="Aptos" panose="020B0004020202020204" pitchFamily="34" charset="0"/>
            </a:endParaRPr>
          </a:p>
        </p:txBody>
      </p:sp>
      <p:sp>
        <p:nvSpPr>
          <p:cNvPr id="4" name="TextBox 3">
            <a:extLst>
              <a:ext uri="{FF2B5EF4-FFF2-40B4-BE49-F238E27FC236}">
                <a16:creationId xmlns:a16="http://schemas.microsoft.com/office/drawing/2014/main" id="{672ED1A6-3AEF-3172-252B-E2D07B8D8119}"/>
              </a:ext>
            </a:extLst>
          </p:cNvPr>
          <p:cNvSpPr txBox="1"/>
          <p:nvPr/>
        </p:nvSpPr>
        <p:spPr>
          <a:xfrm>
            <a:off x="203198" y="794327"/>
            <a:ext cx="8552875" cy="5481180"/>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Save energy – turn down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heating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Save energy - Can children help with switching off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lights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Have posters/ signs up to remind people.  Review energy bills and supply.  Is there any wastage at weekends, in evenings or holidays?  Can LED lights be fitted or more efficient lightbulbs?</a:t>
            </a:r>
          </a:p>
          <a:p>
            <a:pPr marL="342900" indent="-342900">
              <a:lnSpc>
                <a:spcPct val="115000"/>
              </a:lnSpc>
              <a:buFont typeface="Symbol" panose="05050102010706020507" pitchFamily="18" charset="2"/>
              <a:buChar cha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Reduce waste –compost the fruit and veg snack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waste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invite the </a:t>
            </a:r>
            <a:r>
              <a:rPr lang="en-GB" sz="1800" dirty="0">
                <a:latin typeface="Aptos" panose="020B0004020202020204" pitchFamily="34" charset="0"/>
                <a:cs typeface="Arial" panose="020B0604020202020204" pitchFamily="34" charset="0"/>
              </a:rPr>
              <a:t>North Yorkshire </a:t>
            </a:r>
            <a:r>
              <a:rPr lang="en-GB" sz="1800" dirty="0" err="1">
                <a:latin typeface="Aptos" panose="020B0004020202020204" pitchFamily="34" charset="0"/>
                <a:cs typeface="Arial" panose="020B0604020202020204" pitchFamily="34" charset="0"/>
              </a:rPr>
              <a:t>Rotters</a:t>
            </a:r>
            <a:r>
              <a:rPr lang="en-GB" sz="1800" dirty="0">
                <a:latin typeface="Aptos" panose="020B0004020202020204" pitchFamily="34" charset="0"/>
                <a:cs typeface="Arial" panose="020B0604020202020204" pitchFamily="34" charset="0"/>
              </a:rPr>
              <a:t> into school (compost and wormery workshops, smoothie bike) contact </a:t>
            </a:r>
            <a:r>
              <a:rPr lang="en-GB" sz="1800" dirty="0">
                <a:latin typeface="Aptos" panose="020B0004020202020204" pitchFamily="34" charset="0"/>
                <a:cs typeface="Arial" panose="020B0604020202020204" pitchFamily="34" charset="0"/>
                <a:hlinkClick r:id="rId3"/>
              </a:rPr>
              <a:t>Jeff.Coates@northyorks.gov.uk</a:t>
            </a:r>
            <a:endParaRPr lang="en-GB" sz="1800" dirty="0">
              <a:latin typeface="Aptos" panose="020B0004020202020204" pitchFamily="34" charset="0"/>
              <a:cs typeface="Arial" panose="020B0604020202020204" pitchFamily="34" charset="0"/>
            </a:endParaRPr>
          </a:p>
          <a:p>
            <a:pPr marL="342900" indent="-342900">
              <a:lnSpc>
                <a:spcPct val="115000"/>
              </a:lnSpc>
              <a:buFont typeface="Symbol" panose="05050102010706020507" pitchFamily="18" charset="2"/>
              <a:buChar cha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Reduce waste –help parents reduce buying new for their children though organising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uniform</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clothes and toys swaps and events.  </a:t>
            </a:r>
          </a:p>
          <a:p>
            <a:pPr marL="342900" lvl="0" indent="-342900">
              <a:lnSpc>
                <a:spcPct val="115000"/>
              </a:lnSpc>
              <a:spcAft>
                <a:spcPts val="800"/>
              </a:spcAft>
              <a:buFont typeface="Symbol" panose="05050102010706020507" pitchFamily="18" charset="2"/>
              <a:buChar cha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kern="100" dirty="0">
                <a:latin typeface="Aptos" panose="020B0004020202020204" pitchFamily="34" charset="0"/>
                <a:ea typeface="Aptos" panose="020B0004020202020204" pitchFamily="34" charset="0"/>
                <a:cs typeface="Times New Roman" panose="02020603050405020304" pitchFamily="18" charset="0"/>
              </a:rPr>
              <a:t>Sign up to Energy Heroes ( Primary)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6" name="AutoShape 2" descr="Compost Bin Stock Photos, Images and Backgrounds for Free Download">
            <a:extLst>
              <a:ext uri="{FF2B5EF4-FFF2-40B4-BE49-F238E27FC236}">
                <a16:creationId xmlns:a16="http://schemas.microsoft.com/office/drawing/2014/main" id="{CC5B75B5-E132-83A4-05B7-1D7FCD0931E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Compost Bin Stock Photos, Images and Backgrounds for Free Download">
            <a:extLst>
              <a:ext uri="{FF2B5EF4-FFF2-40B4-BE49-F238E27FC236}">
                <a16:creationId xmlns:a16="http://schemas.microsoft.com/office/drawing/2014/main" id="{DC79D152-CA93-9EC3-D527-100DA0DC3275}"/>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4446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130E8CE8-6A2A-0F37-C05F-2F860DCFD31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B8ADAC-744B-8D39-2C82-6AF3560045B2}"/>
              </a:ext>
            </a:extLst>
          </p:cNvPr>
          <p:cNvSpPr txBox="1"/>
          <p:nvPr/>
        </p:nvSpPr>
        <p:spPr>
          <a:xfrm>
            <a:off x="2785017" y="3198168"/>
            <a:ext cx="3429000" cy="253916"/>
          </a:xfrm>
          <a:prstGeom prst="rect">
            <a:avLst/>
          </a:prstGeom>
          <a:noFill/>
        </p:spPr>
        <p:txBody>
          <a:bodyPr wrap="square">
            <a:spAutoFit/>
          </a:bodyPr>
          <a:lstStyle/>
          <a:p>
            <a:pPr defTabSz="685800">
              <a:buClr>
                <a:srgbClr val="000000"/>
              </a:buClr>
            </a:pPr>
            <a:r>
              <a:rPr lang="en-US" sz="1050" kern="0">
                <a:solidFill>
                  <a:srgbClr val="FFFFFF"/>
                </a:solidFill>
                <a:latin typeface="Schoolbell"/>
                <a:ea typeface="Schoolbell"/>
                <a:cs typeface="Schoolbell"/>
                <a:sym typeface="Schoolbell"/>
              </a:rPr>
              <a:t>Background</a:t>
            </a:r>
            <a:endParaRPr lang="en-GB" sz="1050" kern="0">
              <a:solidFill>
                <a:srgbClr val="000000"/>
              </a:solidFill>
              <a:latin typeface="Arial"/>
              <a:cs typeface="Arial"/>
              <a:sym typeface="Arial"/>
            </a:endParaRPr>
          </a:p>
        </p:txBody>
      </p:sp>
      <p:sp>
        <p:nvSpPr>
          <p:cNvPr id="11" name="AutoShape 4">
            <a:extLst>
              <a:ext uri="{FF2B5EF4-FFF2-40B4-BE49-F238E27FC236}">
                <a16:creationId xmlns:a16="http://schemas.microsoft.com/office/drawing/2014/main" id="{E7289E5F-4A17-5CD6-53C7-01FF80A60871}"/>
              </a:ext>
            </a:extLst>
          </p:cNvPr>
          <p:cNvSpPr>
            <a:spLocks noChangeAspect="1" noChangeArrowheads="1"/>
          </p:cNvSpPr>
          <p:nvPr/>
        </p:nvSpPr>
        <p:spPr bwMode="auto">
          <a:xfrm>
            <a:off x="3178970" y="3429000"/>
            <a:ext cx="1393031" cy="696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
                <a:srgbClr val="000000"/>
              </a:buClr>
            </a:pPr>
            <a:endParaRPr lang="en-GB" sz="1050" kern="0">
              <a:solidFill>
                <a:srgbClr val="000000"/>
              </a:solidFill>
              <a:latin typeface="Arial"/>
              <a:cs typeface="Arial"/>
              <a:sym typeface="Arial"/>
            </a:endParaRPr>
          </a:p>
        </p:txBody>
      </p:sp>
      <p:graphicFrame>
        <p:nvGraphicFramePr>
          <p:cNvPr id="86" name="TextBox 8">
            <a:extLst>
              <a:ext uri="{FF2B5EF4-FFF2-40B4-BE49-F238E27FC236}">
                <a16:creationId xmlns:a16="http://schemas.microsoft.com/office/drawing/2014/main" id="{19307390-EC32-D634-6D3A-381C4D79E43F}"/>
              </a:ext>
            </a:extLst>
          </p:cNvPr>
          <p:cNvGraphicFramePr/>
          <p:nvPr>
            <p:extLst>
              <p:ext uri="{D42A27DB-BD31-4B8C-83A1-F6EECF244321}">
                <p14:modId xmlns:p14="http://schemas.microsoft.com/office/powerpoint/2010/main" val="3798414476"/>
              </p:ext>
            </p:extLst>
          </p:nvPr>
        </p:nvGraphicFramePr>
        <p:xfrm>
          <a:off x="895927" y="2706239"/>
          <a:ext cx="6569816" cy="3870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oogle Shape;84;p1" descr="C:\Users\Gilmartin\Documents\My Green Investment\projects\DECC Kid Power app\from michael\Images for Vikki\shutterstock_254105941 [Header2].jpg">
            <a:extLst>
              <a:ext uri="{FF2B5EF4-FFF2-40B4-BE49-F238E27FC236}">
                <a16:creationId xmlns:a16="http://schemas.microsoft.com/office/drawing/2014/main" id="{E0A29E3D-A726-EDC4-948C-4911858A717A}"/>
              </a:ext>
            </a:extLst>
          </p:cNvPr>
          <p:cNvPicPr preferRelativeResize="0"/>
          <p:nvPr/>
        </p:nvPicPr>
        <p:blipFill rotWithShape="1">
          <a:blip r:embed="rId8"/>
          <a:stretch/>
        </p:blipFill>
        <p:spPr>
          <a:xfrm>
            <a:off x="1608508" y="1116702"/>
            <a:ext cx="5912990" cy="540227"/>
          </a:xfrm>
          <a:prstGeom prst="rect">
            <a:avLst/>
          </a:prstGeom>
          <a:noFill/>
        </p:spPr>
      </p:pic>
      <p:sp>
        <p:nvSpPr>
          <p:cNvPr id="10" name="Google Shape;289;p30">
            <a:extLst>
              <a:ext uri="{FF2B5EF4-FFF2-40B4-BE49-F238E27FC236}">
                <a16:creationId xmlns:a16="http://schemas.microsoft.com/office/drawing/2014/main" id="{5D94BA5A-5430-58EC-88C2-D90038CFF052}"/>
              </a:ext>
            </a:extLst>
          </p:cNvPr>
          <p:cNvSpPr/>
          <p:nvPr/>
        </p:nvSpPr>
        <p:spPr>
          <a:xfrm>
            <a:off x="6960244" y="1140305"/>
            <a:ext cx="505499" cy="493020"/>
          </a:xfrm>
          <a:custGeom>
            <a:avLst/>
            <a:gdLst/>
            <a:ahLst/>
            <a:cxnLst/>
            <a:rect l="l" t="t" r="r" b="b"/>
            <a:pathLst>
              <a:path w="2595363" h="2595363" extrusionOk="0">
                <a:moveTo>
                  <a:pt x="0" y="0"/>
                </a:moveTo>
                <a:lnTo>
                  <a:pt x="2595362" y="0"/>
                </a:lnTo>
                <a:lnTo>
                  <a:pt x="2595362" y="2595362"/>
                </a:lnTo>
                <a:lnTo>
                  <a:pt x="0" y="2595362"/>
                </a:lnTo>
                <a:lnTo>
                  <a:pt x="0" y="0"/>
                </a:lnTo>
                <a:close/>
              </a:path>
            </a:pathLst>
          </a:custGeom>
          <a:blipFill rotWithShape="1">
            <a:blip r:embed="rId9">
              <a:alphaModFix/>
            </a:blip>
            <a:stretch>
              <a:fillRect/>
            </a:stretch>
          </a:blipFill>
          <a:ln>
            <a:noFill/>
          </a:ln>
        </p:spPr>
        <p:txBody>
          <a:bodyPr spcFirstLastPara="1" wrap="square" lIns="68569" tIns="34275" rIns="68569" bIns="34275" anchor="t" anchorCtr="0">
            <a:noAutofit/>
          </a:bodyPr>
          <a:lstStyle/>
          <a:p>
            <a:pPr defTabSz="685800">
              <a:buClr>
                <a:srgbClr val="000000"/>
              </a:buClr>
              <a:buSzPts val="1800"/>
            </a:pPr>
            <a:endParaRPr sz="1350" kern="0">
              <a:solidFill>
                <a:srgbClr val="000000"/>
              </a:solidFill>
              <a:latin typeface="Calibri"/>
              <a:ea typeface="Calibri"/>
              <a:cs typeface="Calibri"/>
              <a:sym typeface="Calibri"/>
            </a:endParaRPr>
          </a:p>
        </p:txBody>
      </p:sp>
      <p:sp>
        <p:nvSpPr>
          <p:cNvPr id="13" name="TextBox 12">
            <a:extLst>
              <a:ext uri="{FF2B5EF4-FFF2-40B4-BE49-F238E27FC236}">
                <a16:creationId xmlns:a16="http://schemas.microsoft.com/office/drawing/2014/main" id="{81BBD6D9-F134-EFCA-C0B3-889B175CB046}"/>
              </a:ext>
            </a:extLst>
          </p:cNvPr>
          <p:cNvSpPr txBox="1"/>
          <p:nvPr/>
        </p:nvSpPr>
        <p:spPr>
          <a:xfrm>
            <a:off x="1678257" y="1238954"/>
            <a:ext cx="3429000" cy="385042"/>
          </a:xfrm>
          <a:prstGeom prst="rect">
            <a:avLst/>
          </a:prstGeom>
          <a:noFill/>
        </p:spPr>
        <p:txBody>
          <a:bodyPr wrap="square">
            <a:spAutoFit/>
          </a:bodyPr>
          <a:lstStyle/>
          <a:p>
            <a:pPr defTabSz="685800">
              <a:lnSpc>
                <a:spcPct val="90000"/>
              </a:lnSpc>
              <a:buClr>
                <a:srgbClr val="000000"/>
              </a:buClr>
            </a:pPr>
            <a:r>
              <a:rPr lang="en-GB" sz="2100" b="1" kern="0" dirty="0">
                <a:solidFill>
                  <a:srgbClr val="FFFFFF"/>
                </a:solidFill>
                <a:latin typeface="Aptos"/>
                <a:ea typeface="Calibri" panose="020F0502020204030204" pitchFamily="34" charset="0"/>
                <a:cs typeface="Calibri" panose="020F0502020204030204" pitchFamily="34" charset="0"/>
                <a:sym typeface="Arial"/>
              </a:rPr>
              <a:t>Our Vision</a:t>
            </a:r>
            <a:endParaRPr lang="en-US" sz="2100" kern="0" dirty="0">
              <a:solidFill>
                <a:srgbClr val="FFFFFF"/>
              </a:solidFill>
              <a:latin typeface="Aptos"/>
              <a:ea typeface="Calibri" panose="020F0502020204030204" pitchFamily="34" charset="0"/>
              <a:cs typeface="Calibri" panose="020F0502020204030204" pitchFamily="34" charset="0"/>
              <a:sym typeface="Arial"/>
            </a:endParaRPr>
          </a:p>
        </p:txBody>
      </p:sp>
      <p:sp>
        <p:nvSpPr>
          <p:cNvPr id="15" name="TextBox 14">
            <a:extLst>
              <a:ext uri="{FF2B5EF4-FFF2-40B4-BE49-F238E27FC236}">
                <a16:creationId xmlns:a16="http://schemas.microsoft.com/office/drawing/2014/main" id="{64FCB546-3509-BCF8-874A-51C0671DE58D}"/>
              </a:ext>
            </a:extLst>
          </p:cNvPr>
          <p:cNvSpPr txBox="1"/>
          <p:nvPr/>
        </p:nvSpPr>
        <p:spPr>
          <a:xfrm>
            <a:off x="3124446" y="2049442"/>
            <a:ext cx="3131388" cy="619657"/>
          </a:xfrm>
          <a:prstGeom prst="rect">
            <a:avLst/>
          </a:prstGeom>
          <a:noFill/>
        </p:spPr>
        <p:txBody>
          <a:bodyPr wrap="square">
            <a:spAutoFit/>
          </a:bodyPr>
          <a:lstStyle/>
          <a:p>
            <a:pPr defTabSz="685800">
              <a:lnSpc>
                <a:spcPct val="150000"/>
              </a:lnSpc>
              <a:buClr>
                <a:srgbClr val="000000"/>
              </a:buClr>
            </a:pPr>
            <a:r>
              <a:rPr lang="en-GB" sz="1200" b="1" kern="0">
                <a:solidFill>
                  <a:srgbClr val="1F497D"/>
                </a:solidFill>
                <a:latin typeface="Aptos"/>
                <a:ea typeface="Calibri" panose="020F0502020204030204" pitchFamily="34" charset="0"/>
                <a:cs typeface="Calibri" panose="020F0502020204030204" pitchFamily="34" charset="0"/>
                <a:sym typeface="Arial"/>
              </a:rPr>
              <a:t>To enable school communities across the UK to become models of energy efficiency</a:t>
            </a:r>
          </a:p>
        </p:txBody>
      </p:sp>
      <p:pic>
        <p:nvPicPr>
          <p:cNvPr id="17" name="Picture 16" descr="A blue and red text with lightning&#10;&#10;AI-generated content may be incorrect.">
            <a:extLst>
              <a:ext uri="{FF2B5EF4-FFF2-40B4-BE49-F238E27FC236}">
                <a16:creationId xmlns:a16="http://schemas.microsoft.com/office/drawing/2014/main" id="{6A760023-F456-4AC3-8019-CBD8240BB015}"/>
              </a:ext>
            </a:extLst>
          </p:cNvPr>
          <p:cNvPicPr>
            <a:picLocks noChangeAspect="1"/>
          </p:cNvPicPr>
          <p:nvPr/>
        </p:nvPicPr>
        <p:blipFill>
          <a:blip r:embed="rId10"/>
          <a:stretch>
            <a:fillRect/>
          </a:stretch>
        </p:blipFill>
        <p:spPr>
          <a:xfrm>
            <a:off x="1608508" y="1856233"/>
            <a:ext cx="1237703" cy="540605"/>
          </a:xfrm>
          <a:prstGeom prst="rect">
            <a:avLst/>
          </a:prstGeom>
        </p:spPr>
      </p:pic>
      <p:pic>
        <p:nvPicPr>
          <p:cNvPr id="19" name="Picture 18">
            <a:extLst>
              <a:ext uri="{FF2B5EF4-FFF2-40B4-BE49-F238E27FC236}">
                <a16:creationId xmlns:a16="http://schemas.microsoft.com/office/drawing/2014/main" id="{14EA71AE-6D75-BF7A-58FF-E262EB85F90F}"/>
              </a:ext>
            </a:extLst>
          </p:cNvPr>
          <p:cNvPicPr>
            <a:picLocks noChangeAspect="1"/>
          </p:cNvPicPr>
          <p:nvPr/>
        </p:nvPicPr>
        <p:blipFill>
          <a:blip r:embed="rId11"/>
          <a:stretch>
            <a:fillRect/>
          </a:stretch>
        </p:blipFill>
        <p:spPr>
          <a:xfrm>
            <a:off x="6938494" y="1918806"/>
            <a:ext cx="1691971" cy="1574865"/>
          </a:xfrm>
          <a:prstGeom prst="rect">
            <a:avLst/>
          </a:prstGeom>
        </p:spPr>
      </p:pic>
    </p:spTree>
    <p:extLst>
      <p:ext uri="{BB962C8B-B14F-4D97-AF65-F5344CB8AC3E}">
        <p14:creationId xmlns:p14="http://schemas.microsoft.com/office/powerpoint/2010/main" val="374263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FCF44B52-4726-A050-7C31-63AEA5238AC9}"/>
              </a:ext>
            </a:extLst>
          </p:cNvPr>
          <p:cNvSpPr txBox="1"/>
          <p:nvPr/>
        </p:nvSpPr>
        <p:spPr>
          <a:xfrm>
            <a:off x="473202" y="1336890"/>
            <a:ext cx="2571750" cy="1289304"/>
          </a:xfrm>
          <a:prstGeom prst="rect">
            <a:avLst/>
          </a:prstGeom>
        </p:spPr>
        <p:txBody>
          <a:bodyPr vert="horz" lIns="68580" tIns="34290" rIns="68580" bIns="34290" rtlCol="0" anchor="b">
            <a:normAutofit/>
          </a:bodyPr>
          <a:lstStyle/>
          <a:p>
            <a:pPr defTabSz="685800">
              <a:lnSpc>
                <a:spcPct val="90000"/>
              </a:lnSpc>
              <a:spcBef>
                <a:spcPct val="0"/>
              </a:spcBef>
              <a:spcAft>
                <a:spcPts val="450"/>
              </a:spcAft>
              <a:defRPr/>
            </a:pPr>
            <a:r>
              <a:rPr lang="en-US" sz="2850" dirty="0">
                <a:solidFill>
                  <a:prstClr val="black"/>
                </a:solidFill>
                <a:latin typeface="Calibri Light" panose="020F0302020204030204"/>
              </a:rPr>
              <a:t>Achieve Your Goals – Energy </a:t>
            </a:r>
            <a:r>
              <a:rPr lang="en-US" sz="2850" dirty="0" err="1">
                <a:solidFill>
                  <a:prstClr val="black"/>
                </a:solidFill>
                <a:latin typeface="Calibri Light" panose="020F0302020204030204"/>
              </a:rPr>
              <a:t>Progrmme</a:t>
            </a:r>
            <a:r>
              <a:rPr lang="en-US" sz="2850" dirty="0">
                <a:solidFill>
                  <a:prstClr val="black"/>
                </a:solidFill>
                <a:latin typeface="Calibri Light" panose="020F0302020204030204"/>
              </a:rPr>
              <a:t> </a:t>
            </a:r>
          </a:p>
        </p:txBody>
      </p:sp>
      <p:sp>
        <p:nvSpPr>
          <p:cNvPr id="2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9" y="2787567"/>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83D5B68C-7922-1224-4989-EAFDB4934BAB}"/>
              </a:ext>
            </a:extLst>
          </p:cNvPr>
          <p:cNvSpPr txBox="1"/>
          <p:nvPr/>
        </p:nvSpPr>
        <p:spPr>
          <a:xfrm>
            <a:off x="473202" y="2962656"/>
            <a:ext cx="2571750" cy="2558034"/>
          </a:xfrm>
          <a:prstGeom prst="rect">
            <a:avLst/>
          </a:prstGeom>
        </p:spPr>
        <p:txBody>
          <a:bodyPr vert="horz" lIns="68580" tIns="34290" rIns="68580" bIns="34290" rtlCol="0" anchor="t">
            <a:normAutofit lnSpcReduction="10000"/>
          </a:bodyPr>
          <a:lstStyle/>
          <a:p>
            <a:pPr defTabSz="685800"/>
            <a:r>
              <a:rPr lang="en-GB" sz="1100" dirty="0">
                <a:solidFill>
                  <a:prstClr val="black"/>
                </a:solidFill>
                <a:latin typeface="Calibri" panose="020F0502020204030204"/>
              </a:rPr>
              <a:t>Achieve Your Goals CIC has developed a package of learning that incorporates literacy, numeracy, and reading to allow pupils to fully understand the topic.</a:t>
            </a:r>
          </a:p>
          <a:p>
            <a:pPr defTabSz="685800">
              <a:lnSpc>
                <a:spcPct val="90000"/>
              </a:lnSpc>
              <a:defRPr/>
            </a:pPr>
            <a:endParaRPr lang="en-US" sz="1100" dirty="0">
              <a:solidFill>
                <a:prstClr val="black"/>
              </a:solidFill>
              <a:latin typeface="Calibri" panose="020F0502020204030204"/>
            </a:endParaRPr>
          </a:p>
          <a:p>
            <a:pPr defTabSz="685800">
              <a:lnSpc>
                <a:spcPct val="90000"/>
              </a:lnSpc>
              <a:defRPr/>
            </a:pPr>
            <a:endParaRPr lang="en-US" sz="1100" dirty="0">
              <a:solidFill>
                <a:prstClr val="black"/>
              </a:solidFill>
              <a:latin typeface="Calibri" panose="020F0502020204030204"/>
            </a:endParaRPr>
          </a:p>
          <a:p>
            <a:pPr defTabSz="685800"/>
            <a:r>
              <a:rPr lang="en-US" sz="1100" b="1" dirty="0">
                <a:solidFill>
                  <a:prstClr val="black"/>
                </a:solidFill>
                <a:latin typeface="Calibri" panose="020F0502020204030204"/>
              </a:rPr>
              <a:t>To sign up contact - </a:t>
            </a:r>
            <a:r>
              <a:rPr lang="en-GB" sz="1100" dirty="0">
                <a:solidFill>
                  <a:prstClr val="black"/>
                </a:solidFill>
                <a:latin typeface="Calibri" panose="020F0502020204030204"/>
              </a:rPr>
              <a:t>Rachel Greaves,  Project &amp; Education Coordinator  </a:t>
            </a:r>
          </a:p>
          <a:p>
            <a:pPr defTabSz="685800"/>
            <a:r>
              <a:rPr lang="en-GB" sz="1100" dirty="0">
                <a:solidFill>
                  <a:prstClr val="black"/>
                </a:solidFill>
                <a:latin typeface="Calibri" panose="020F0502020204030204"/>
              </a:rPr>
              <a:t> Tel: 01709 212005 / 07496 559507 </a:t>
            </a:r>
          </a:p>
          <a:p>
            <a:pPr defTabSz="685800"/>
            <a:r>
              <a:rPr lang="en-GB" sz="1100" dirty="0">
                <a:solidFill>
                  <a:prstClr val="black"/>
                </a:solidFill>
                <a:latin typeface="Calibri" panose="020F0502020204030204"/>
              </a:rPr>
              <a:t> Website: https://www.achieveyourgoalscic.co.uk/</a:t>
            </a:r>
          </a:p>
          <a:p>
            <a:pPr defTabSz="685800"/>
            <a:r>
              <a:rPr lang="en-GB" sz="1100" dirty="0">
                <a:solidFill>
                  <a:prstClr val="black"/>
                </a:solidFill>
                <a:latin typeface="Calibri" panose="020F0502020204030204"/>
              </a:rPr>
              <a:t>Rachel Greaves </a:t>
            </a:r>
            <a:r>
              <a:rPr lang="en-GB" sz="1100" dirty="0">
                <a:solidFill>
                  <a:prstClr val="black"/>
                </a:solidFill>
                <a:latin typeface="Calibri" panose="020F0502020204030204"/>
                <a:hlinkClick r:id="rId3"/>
              </a:rPr>
              <a:t>Rachel@achieveyourgoalscic.co.uk</a:t>
            </a:r>
            <a:endParaRPr lang="en-GB" sz="1100" dirty="0">
              <a:solidFill>
                <a:prstClr val="black"/>
              </a:solidFill>
              <a:latin typeface="Calibri" panose="020F0502020204030204"/>
            </a:endParaRPr>
          </a:p>
          <a:p>
            <a:pPr defTabSz="685800"/>
            <a:endParaRPr lang="en-GB" sz="1100" dirty="0">
              <a:solidFill>
                <a:prstClr val="black"/>
              </a:solidFill>
              <a:latin typeface="Calibri" panose="020F0502020204030204"/>
            </a:endParaRPr>
          </a:p>
          <a:p>
            <a:pPr defTabSz="685800"/>
            <a:r>
              <a:rPr lang="en-GB" sz="1100" dirty="0">
                <a:solidFill>
                  <a:prstClr val="black"/>
                </a:solidFill>
                <a:latin typeface="Calibri" panose="020F0502020204030204"/>
              </a:rPr>
              <a:t>New Funding for 4 schools in North Yorkshire </a:t>
            </a:r>
          </a:p>
          <a:p>
            <a:pPr indent="-171450" defTabSz="685800">
              <a:lnSpc>
                <a:spcPct val="90000"/>
              </a:lnSpc>
              <a:buFont typeface="Arial" panose="020B0604020202020204" pitchFamily="34" charset="0"/>
              <a:buChar char="•"/>
              <a:defRPr/>
            </a:pPr>
            <a:endParaRPr lang="en-US" sz="750" dirty="0">
              <a:solidFill>
                <a:prstClr val="black"/>
              </a:solidFill>
              <a:latin typeface="Calibri" panose="020F0502020204030204"/>
            </a:endParaRPr>
          </a:p>
        </p:txBody>
      </p:sp>
      <p:pic>
        <p:nvPicPr>
          <p:cNvPr id="4" name="Picture 3">
            <a:extLst>
              <a:ext uri="{FF2B5EF4-FFF2-40B4-BE49-F238E27FC236}">
                <a16:creationId xmlns:a16="http://schemas.microsoft.com/office/drawing/2014/main" id="{0C7E3B7C-20F0-A27E-E060-A41F73B0A2B0}"/>
              </a:ext>
            </a:extLst>
          </p:cNvPr>
          <p:cNvPicPr>
            <a:picLocks noChangeAspect="1"/>
          </p:cNvPicPr>
          <p:nvPr/>
        </p:nvPicPr>
        <p:blipFill>
          <a:blip r:embed="rId4"/>
          <a:stretch>
            <a:fillRect/>
          </a:stretch>
        </p:blipFill>
        <p:spPr>
          <a:xfrm>
            <a:off x="3100235" y="1713133"/>
            <a:ext cx="5829156" cy="3317037"/>
          </a:xfrm>
          <a:prstGeom prst="rect">
            <a:avLst/>
          </a:prstGeom>
        </p:spPr>
      </p:pic>
    </p:spTree>
    <p:extLst>
      <p:ext uri="{BB962C8B-B14F-4D97-AF65-F5344CB8AC3E}">
        <p14:creationId xmlns:p14="http://schemas.microsoft.com/office/powerpoint/2010/main" val="337771504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0" y="246824"/>
            <a:ext cx="8629558" cy="1311128"/>
          </a:xfrm>
        </p:spPr>
        <p:txBody>
          <a:bodyPr/>
          <a:lstStyle/>
          <a:p>
            <a:pPr algn="ctr"/>
            <a:r>
              <a:rPr lang="en-GB" sz="2800" dirty="0">
                <a:latin typeface="Aptos" panose="020B0004020202020204" pitchFamily="34" charset="0"/>
              </a:rPr>
              <a:t>More example actions: 1 Decarbonisation – Saving energy</a:t>
            </a:r>
            <a:br>
              <a:rPr lang="en-GB" sz="3200" dirty="0"/>
            </a:br>
            <a:endParaRPr lang="en-GB" sz="3200" dirty="0"/>
          </a:p>
        </p:txBody>
      </p:sp>
      <p:sp>
        <p:nvSpPr>
          <p:cNvPr id="4" name="TextBox 3">
            <a:extLst>
              <a:ext uri="{FF2B5EF4-FFF2-40B4-BE49-F238E27FC236}">
                <a16:creationId xmlns:a16="http://schemas.microsoft.com/office/drawing/2014/main" id="{672ED1A6-3AEF-3172-252B-E2D07B8D8119}"/>
              </a:ext>
            </a:extLst>
          </p:cNvPr>
          <p:cNvSpPr txBox="1"/>
          <p:nvPr/>
        </p:nvSpPr>
        <p:spPr>
          <a:xfrm>
            <a:off x="203199" y="1736436"/>
            <a:ext cx="7924800" cy="4854855"/>
          </a:xfrm>
          <a:prstGeom prst="rect">
            <a:avLst/>
          </a:prstGeom>
          <a:noFill/>
        </p:spPr>
        <p:txBody>
          <a:bodyPr wrap="square">
            <a:spAutoFit/>
          </a:bodyPr>
          <a:lstStyle/>
          <a:p>
            <a:pPr marL="342900" indent="-342900">
              <a:lnSpc>
                <a:spcPct val="115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Save energy -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transport</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by setting up a  walking bus or organise a walk  to school day  - contact </a:t>
            </a:r>
            <a:r>
              <a:rPr lang="en-GB" sz="1800" dirty="0">
                <a:latin typeface="Aptos" panose="020B0004020202020204" pitchFamily="34" charset="0"/>
                <a:cs typeface="Arial" panose="020B0604020202020204" pitchFamily="34" charset="0"/>
              </a:rPr>
              <a:t>Sustainable Travel team for support and visit from Spike the Hedgehog   </a:t>
            </a:r>
            <a:r>
              <a:rPr lang="en-GB" sz="1800" dirty="0">
                <a:latin typeface="Aptos" panose="020B0004020202020204" pitchFamily="34" charset="0"/>
                <a:cs typeface="Arial" panose="020B0604020202020204" pitchFamily="34" charset="0"/>
                <a:hlinkClick r:id="rId3"/>
              </a:rPr>
              <a:t>Chrystal.Staveley@northyorks.gov.uk</a:t>
            </a:r>
            <a:r>
              <a:rPr lang="en-GB" sz="1800" dirty="0">
                <a:latin typeface="Aptos" panose="020B0004020202020204" pitchFamily="34" charset="0"/>
                <a:cs typeface="Arial" panose="020B0604020202020204" pitchFamily="34" charset="0"/>
              </a:rPr>
              <a:t>  (Primary)</a:t>
            </a:r>
          </a:p>
          <a:p>
            <a:pPr marL="342900" lvl="0" indent="-342900">
              <a:lnSpc>
                <a:spcPct val="115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Save energy - transport</a:t>
            </a:r>
            <a:r>
              <a:rPr lang="en-GB" kern="100" dirty="0">
                <a:effectLst/>
                <a:latin typeface="Aptos" panose="020B0004020202020204" pitchFamily="34" charset="0"/>
                <a:ea typeface="Aptos" panose="020B0004020202020204" pitchFamily="34" charset="0"/>
                <a:cs typeface="Arial" panose="020B0604020202020204" pitchFamily="34" charset="0"/>
              </a:rPr>
              <a:t>– </a:t>
            </a:r>
            <a:r>
              <a:rPr lang="en-GB" dirty="0">
                <a:latin typeface="Aptos" panose="020B0004020202020204" pitchFamily="34" charset="0"/>
                <a:cs typeface="Arial" panose="020B0604020202020204" pitchFamily="34" charset="0"/>
              </a:rPr>
              <a:t>Join </a:t>
            </a:r>
            <a:r>
              <a:rPr lang="en-GB" dirty="0" err="1">
                <a:latin typeface="Aptos" panose="020B0004020202020204" pitchFamily="34" charset="0"/>
                <a:cs typeface="Arial" panose="020B0604020202020204" pitchFamily="34" charset="0"/>
              </a:rPr>
              <a:t>Modeshift’s</a:t>
            </a:r>
            <a:r>
              <a:rPr lang="en-GB" dirty="0">
                <a:latin typeface="Aptos" panose="020B0004020202020204" pitchFamily="34" charset="0"/>
                <a:cs typeface="Arial" panose="020B0604020202020204" pitchFamily="34" charset="0"/>
              </a:rPr>
              <a:t>  </a:t>
            </a:r>
            <a:r>
              <a:rPr lang="en-GB" dirty="0">
                <a:latin typeface="Aptos" panose="020B0004020202020204" pitchFamily="34" charset="0"/>
                <a:cs typeface="Arial" panose="020B0604020202020204" pitchFamily="34" charset="0"/>
                <a:hlinkClick r:id="rId4"/>
              </a:rPr>
              <a:t>Active Travel Ambassadors </a:t>
            </a:r>
            <a:r>
              <a:rPr lang="en-GB" dirty="0">
                <a:latin typeface="Aptos" panose="020B0004020202020204" pitchFamily="34" charset="0"/>
                <a:cs typeface="Arial" panose="020B0604020202020204" pitchFamily="34" charset="0"/>
              </a:rPr>
              <a:t>scheme  (secondary)  contact: </a:t>
            </a:r>
            <a:r>
              <a:rPr lang="en-GB" sz="1800" u="sng" dirty="0">
                <a:solidFill>
                  <a:srgbClr val="467886"/>
                </a:solidFill>
                <a:effectLst/>
                <a:latin typeface="Calibri" panose="020F0502020204030204" pitchFamily="34" charset="0"/>
                <a:ea typeface="Aptos" panose="020B0004020202020204" pitchFamily="34" charset="0"/>
                <a:hlinkClick r:id="rId5"/>
              </a:rPr>
              <a:t>Jason@modeshift.org.uk</a:t>
            </a:r>
            <a:endParaRPr lang="en-GB" dirty="0">
              <a:latin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dirty="0">
                <a:latin typeface="Aptos" panose="020B0004020202020204" pitchFamily="34" charset="0"/>
                <a:cs typeface="Arial" panose="020B0604020202020204" pitchFamily="34" charset="0"/>
              </a:rPr>
              <a:t>Save energy - transport – go on a trip by bus or train or </a:t>
            </a:r>
            <a:r>
              <a:rPr lang="en-GB" kern="100" dirty="0">
                <a:latin typeface="Aptos" panose="020B0004020202020204" pitchFamily="34" charset="0"/>
                <a:cs typeface="Times New Roman" panose="02020603050405020304" pitchFamily="18" charset="0"/>
              </a:rPr>
              <a:t>walk </a:t>
            </a:r>
          </a:p>
          <a:p>
            <a:pPr marL="342900" lvl="0" indent="-342900">
              <a:lnSpc>
                <a:spcPct val="115000"/>
              </a:lnSpc>
              <a:buFont typeface="Symbol" panose="05050102010706020507" pitchFamily="18" charset="2"/>
              <a:buChar char=""/>
            </a:pPr>
            <a:endParaRPr lang="en-GB" kern="100" dirty="0">
              <a:latin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Save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water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by appointing children as water savers, take turns to check taps are turned off. </a:t>
            </a:r>
          </a:p>
          <a:p>
            <a:pPr marL="342900" lvl="0" indent="-342900">
              <a:lnSpc>
                <a:spcPct val="115000"/>
              </a:lnSpc>
              <a:buFont typeface="Symbol" panose="05050102010706020507" pitchFamily="18" charset="2"/>
              <a:buChar char=""/>
            </a:pPr>
            <a:r>
              <a:rPr lang="en-GB" kern="100" dirty="0">
                <a:latin typeface="Aptos" panose="020B0004020202020204" pitchFamily="34" charset="0"/>
                <a:cs typeface="Times New Roman" panose="02020603050405020304" pitchFamily="18" charset="0"/>
              </a:rPr>
              <a:t>Save Water (Primary)– KS2 Join a Yorkshire Water live learning event (21 January 2026, 11 March 2026, 6 May 2026, 1 July 2026)</a:t>
            </a:r>
          </a:p>
          <a:p>
            <a:pPr marL="342900" lvl="0" indent="-342900">
              <a:lnSpc>
                <a:spcPct val="115000"/>
              </a:lnSpc>
              <a:buFont typeface="Symbol" panose="05050102010706020507" pitchFamily="18" charset="2"/>
              <a:buChar char=""/>
            </a:pPr>
            <a:r>
              <a:rPr lang="en-GB" kern="100" dirty="0">
                <a:latin typeface="Aptos" panose="020B0004020202020204" pitchFamily="34" charset="0"/>
                <a:cs typeface="Times New Roman" panose="02020603050405020304" pitchFamily="18" charset="0"/>
              </a:rPr>
              <a:t>Save Waste (Secondary) – Book a </a:t>
            </a:r>
            <a:r>
              <a:rPr lang="en-GB" dirty="0">
                <a:latin typeface="Aptos" panose="020B0004020202020204" pitchFamily="34" charset="0"/>
                <a:hlinkClick r:id="rId6"/>
              </a:rPr>
              <a:t>Yorkshire Water</a:t>
            </a:r>
            <a:r>
              <a:rPr lang="en-GB" dirty="0">
                <a:latin typeface="Aptos" panose="020B0004020202020204" pitchFamily="34" charset="0"/>
              </a:rPr>
              <a:t> </a:t>
            </a:r>
            <a:r>
              <a:rPr lang="en-GB" kern="100" dirty="0">
                <a:latin typeface="Aptos" panose="020B0004020202020204" pitchFamily="34" charset="0"/>
                <a:cs typeface="Times New Roman" panose="02020603050405020304" pitchFamily="18" charset="0"/>
              </a:rPr>
              <a:t>Period Poverty workshop  (includes free sustainable period projects) </a:t>
            </a:r>
          </a:p>
          <a:p>
            <a:pPr marL="342900" lvl="0" indent="-342900">
              <a:lnSpc>
                <a:spcPct val="115000"/>
              </a:lnSpc>
              <a:buFont typeface="Symbol" panose="05050102010706020507" pitchFamily="18" charset="2"/>
              <a:buChar char=""/>
            </a:pPr>
            <a:endParaRPr lang="en-GB"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p:txBody>
      </p:sp>
      <p:sp>
        <p:nvSpPr>
          <p:cNvPr id="6" name="AutoShape 2" descr="Compost Bin Stock Photos, Images and Backgrounds for Free Download">
            <a:extLst>
              <a:ext uri="{FF2B5EF4-FFF2-40B4-BE49-F238E27FC236}">
                <a16:creationId xmlns:a16="http://schemas.microsoft.com/office/drawing/2014/main" id="{CC5B75B5-E132-83A4-05B7-1D7FCD0931E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AutoShape 4" descr="Compost Bin Stock Photos, Images and Backgrounds for Free Download">
            <a:extLst>
              <a:ext uri="{FF2B5EF4-FFF2-40B4-BE49-F238E27FC236}">
                <a16:creationId xmlns:a16="http://schemas.microsoft.com/office/drawing/2014/main" id="{DC79D152-CA93-9EC3-D527-100DA0DC3275}"/>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6642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sp>
        <p:nvSpPr>
          <p:cNvPr id="6" name="TextBox 5">
            <a:extLst>
              <a:ext uri="{FF2B5EF4-FFF2-40B4-BE49-F238E27FC236}">
                <a16:creationId xmlns:a16="http://schemas.microsoft.com/office/drawing/2014/main" id="{FCF44B52-4726-A050-7C31-63AEA5238AC9}"/>
              </a:ext>
            </a:extLst>
          </p:cNvPr>
          <p:cNvSpPr txBox="1"/>
          <p:nvPr/>
        </p:nvSpPr>
        <p:spPr>
          <a:xfrm>
            <a:off x="308610" y="1600833"/>
            <a:ext cx="3332366" cy="815864"/>
          </a:xfrm>
          <a:prstGeom prst="rect">
            <a:avLst/>
          </a:prstGeom>
        </p:spPr>
        <p:txBody>
          <a:bodyPr vert="horz" lIns="68580" tIns="34290" rIns="68580" bIns="34290" rtlCol="0" anchor="b">
            <a:normAutofit/>
          </a:bodyPr>
          <a:lstStyle/>
          <a:p>
            <a:pPr defTabSz="685800">
              <a:lnSpc>
                <a:spcPct val="90000"/>
              </a:lnSpc>
              <a:spcBef>
                <a:spcPct val="0"/>
              </a:spcBef>
              <a:spcAft>
                <a:spcPts val="450"/>
              </a:spcAft>
            </a:pPr>
            <a:r>
              <a:rPr lang="en-US" sz="2550">
                <a:solidFill>
                  <a:prstClr val="black"/>
                </a:solidFill>
                <a:latin typeface="Aptos Display" panose="02110004020202020204"/>
              </a:rPr>
              <a:t>WOW - the walk to school challenge</a:t>
            </a:r>
            <a:endParaRPr lang="en-US" sz="2550" dirty="0">
              <a:solidFill>
                <a:prstClr val="black"/>
              </a:solidFill>
              <a:latin typeface="Aptos Display" panose="02110004020202020204"/>
            </a:endParaRPr>
          </a:p>
        </p:txBody>
      </p:sp>
      <p:sp>
        <p:nvSpPr>
          <p:cNvPr id="18" name="Rectangle 17">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6917" y="1148204"/>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571406"/>
            <a:ext cx="32918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83D5B68C-7922-1224-4989-EAFDB4934BAB}"/>
              </a:ext>
            </a:extLst>
          </p:cNvPr>
          <p:cNvSpPr txBox="1"/>
          <p:nvPr/>
        </p:nvSpPr>
        <p:spPr>
          <a:xfrm>
            <a:off x="308610" y="2870321"/>
            <a:ext cx="3332366" cy="3349886"/>
          </a:xfrm>
          <a:prstGeom prst="rect">
            <a:avLst/>
          </a:prstGeom>
        </p:spPr>
        <p:txBody>
          <a:bodyPr vert="horz" lIns="68580" tIns="34290" rIns="68580" bIns="34290" rtlCol="0">
            <a:normAutofit lnSpcReduction="10000"/>
          </a:bodyPr>
          <a:lstStyle/>
          <a:p>
            <a:pPr defTabSz="685800">
              <a:lnSpc>
                <a:spcPct val="90000"/>
              </a:lnSpc>
            </a:pPr>
            <a:r>
              <a:rPr lang="en-US" sz="1200" dirty="0">
                <a:solidFill>
                  <a:prstClr val="black"/>
                </a:solidFill>
                <a:latin typeface="Aptos" panose="02110004020202020204"/>
                <a:hlinkClick r:id="rId3"/>
              </a:rPr>
              <a:t>WOW</a:t>
            </a:r>
            <a:r>
              <a:rPr lang="en-US" sz="1200" dirty="0">
                <a:solidFill>
                  <a:prstClr val="black"/>
                </a:solidFill>
                <a:latin typeface="Aptos" panose="02110004020202020204"/>
              </a:rPr>
              <a:t> is a pupil-led initiative run by UK charity, Living Streets. </a:t>
            </a:r>
          </a:p>
          <a:p>
            <a:pPr indent="-171450" defTabSz="685800">
              <a:lnSpc>
                <a:spcPct val="90000"/>
              </a:lnSpc>
              <a:buFont typeface="Arial" panose="020B0604020202020204" pitchFamily="34" charset="0"/>
              <a:buChar char="•"/>
            </a:pPr>
            <a:endParaRPr lang="en-US" sz="1200" dirty="0">
              <a:solidFill>
                <a:prstClr val="black"/>
              </a:solidFill>
              <a:latin typeface="Aptos" panose="02110004020202020204"/>
            </a:endParaRPr>
          </a:p>
          <a:p>
            <a:pPr defTabSz="685800">
              <a:lnSpc>
                <a:spcPct val="90000"/>
              </a:lnSpc>
            </a:pPr>
            <a:r>
              <a:rPr lang="en-US" sz="1200" dirty="0">
                <a:solidFill>
                  <a:prstClr val="black"/>
                </a:solidFill>
                <a:latin typeface="Aptos" panose="02110004020202020204"/>
              </a:rPr>
              <a:t>Children self-report how they get to school every day, with those who walk, wheel, cycle, scoot or Park and Stride at least once a week awarded collectible WOW badges. WOW has been helping to reduce congestion and pollution at thousands of schools for 20 years. </a:t>
            </a:r>
          </a:p>
          <a:p>
            <a:pPr indent="-171450" defTabSz="685800">
              <a:lnSpc>
                <a:spcPct val="90000"/>
              </a:lnSpc>
              <a:buFont typeface="Arial" panose="020B0604020202020204" pitchFamily="34" charset="0"/>
              <a:buChar char="•"/>
            </a:pPr>
            <a:endParaRPr lang="en-US" sz="1200" dirty="0">
              <a:solidFill>
                <a:prstClr val="black"/>
              </a:solidFill>
              <a:latin typeface="Aptos" panose="02110004020202020204"/>
            </a:endParaRPr>
          </a:p>
          <a:p>
            <a:pPr defTabSz="685800">
              <a:lnSpc>
                <a:spcPct val="90000"/>
              </a:lnSpc>
            </a:pPr>
            <a:r>
              <a:rPr lang="en-US" sz="1200" b="1" dirty="0">
                <a:solidFill>
                  <a:prstClr val="black"/>
                </a:solidFill>
                <a:latin typeface="Aptos" panose="02110004020202020204"/>
              </a:rPr>
              <a:t>Thanks to funding from Active Travel England, schools in North Yorkshire may be eligible for free WOW resources, including access to the WOW Travel Tracker. </a:t>
            </a:r>
          </a:p>
          <a:p>
            <a:pPr indent="-171450" defTabSz="685800">
              <a:lnSpc>
                <a:spcPct val="90000"/>
              </a:lnSpc>
              <a:buFont typeface="Arial" panose="020B0604020202020204" pitchFamily="34" charset="0"/>
              <a:buChar char="•"/>
            </a:pPr>
            <a:endParaRPr lang="en-US" sz="1200" dirty="0">
              <a:solidFill>
                <a:prstClr val="black"/>
              </a:solidFill>
              <a:latin typeface="Aptos" panose="02110004020202020204"/>
            </a:endParaRPr>
          </a:p>
          <a:p>
            <a:pPr defTabSz="685800">
              <a:lnSpc>
                <a:spcPct val="90000"/>
              </a:lnSpc>
            </a:pPr>
            <a:r>
              <a:rPr lang="en-US" sz="1200" b="1" dirty="0">
                <a:solidFill>
                  <a:prstClr val="black"/>
                </a:solidFill>
                <a:latin typeface="Aptos" panose="02110004020202020204"/>
              </a:rPr>
              <a:t>To sign up contact - Abi Gibbons </a:t>
            </a:r>
            <a:r>
              <a:rPr lang="en-US" sz="1200" dirty="0">
                <a:solidFill>
                  <a:prstClr val="black"/>
                </a:solidFill>
                <a:latin typeface="Aptos" panose="02110004020202020204"/>
              </a:rPr>
              <a:t>(she/her), </a:t>
            </a:r>
          </a:p>
          <a:p>
            <a:pPr defTabSz="685800">
              <a:lnSpc>
                <a:spcPct val="90000"/>
              </a:lnSpc>
            </a:pPr>
            <a:r>
              <a:rPr lang="en-US" sz="1200" dirty="0">
                <a:solidFill>
                  <a:prstClr val="black"/>
                </a:solidFill>
                <a:latin typeface="Aptos" panose="02110004020202020204"/>
              </a:rPr>
              <a:t>Project Coordinator - Walk to School Outreach</a:t>
            </a:r>
          </a:p>
          <a:p>
            <a:pPr defTabSz="685800">
              <a:lnSpc>
                <a:spcPct val="90000"/>
              </a:lnSpc>
              <a:spcAft>
                <a:spcPts val="900"/>
              </a:spcAft>
            </a:pPr>
            <a:r>
              <a:rPr lang="en-US" sz="1200" dirty="0">
                <a:solidFill>
                  <a:prstClr val="black"/>
                </a:solidFill>
                <a:latin typeface="Aptos" panose="02110004020202020204"/>
              </a:rPr>
              <a:t>Yorkshire and North East Team,</a:t>
            </a:r>
          </a:p>
          <a:p>
            <a:pPr defTabSz="685800">
              <a:lnSpc>
                <a:spcPct val="90000"/>
              </a:lnSpc>
              <a:spcAft>
                <a:spcPts val="900"/>
              </a:spcAft>
            </a:pPr>
            <a:r>
              <a:rPr lang="en-US" sz="1200" b="1" dirty="0">
                <a:solidFill>
                  <a:prstClr val="black"/>
                </a:solidFill>
                <a:latin typeface="Aptos" panose="02110004020202020204"/>
              </a:rPr>
              <a:t> </a:t>
            </a:r>
            <a:r>
              <a:rPr lang="en-US" sz="1200" u="sng" dirty="0">
                <a:solidFill>
                  <a:prstClr val="black"/>
                </a:solidFill>
                <a:latin typeface="Aptos" panose="02110004020202020204"/>
                <a:hlinkClick r:id="rId4" tooltip="abigail.gibbons@livingstreets.org.uk"/>
              </a:rPr>
              <a:t>abigail.gibbons@livingstreets.org.u</a:t>
            </a:r>
            <a:r>
              <a:rPr lang="en-US" sz="1200" u="sng" dirty="0">
                <a:solidFill>
                  <a:prstClr val="black"/>
                </a:solidFill>
                <a:latin typeface="Aptos" panose="02110004020202020204"/>
              </a:rPr>
              <a:t>k </a:t>
            </a:r>
            <a:r>
              <a:rPr lang="en-US" sz="1200" dirty="0">
                <a:solidFill>
                  <a:prstClr val="black"/>
                </a:solidFill>
                <a:latin typeface="Aptos" panose="02110004020202020204"/>
              </a:rPr>
              <a:t> | 07702669273</a:t>
            </a:r>
          </a:p>
          <a:p>
            <a:pPr indent="-171450" defTabSz="685800">
              <a:lnSpc>
                <a:spcPct val="90000"/>
              </a:lnSpc>
              <a:buFont typeface="Arial" panose="020B0604020202020204" pitchFamily="34" charset="0"/>
              <a:buChar char="•"/>
            </a:pPr>
            <a:endParaRPr lang="en-US" sz="975" dirty="0">
              <a:solidFill>
                <a:prstClr val="black"/>
              </a:solidFill>
              <a:latin typeface="Aptos" panose="02110004020202020204"/>
            </a:endParaRPr>
          </a:p>
        </p:txBody>
      </p:sp>
      <p:pic>
        <p:nvPicPr>
          <p:cNvPr id="7" name="Picture 6">
            <a:extLst>
              <a:ext uri="{FF2B5EF4-FFF2-40B4-BE49-F238E27FC236}">
                <a16:creationId xmlns:a16="http://schemas.microsoft.com/office/drawing/2014/main" id="{7E261BF0-50F2-49FC-B28B-0DFB5694F38C}"/>
              </a:ext>
            </a:extLst>
          </p:cNvPr>
          <p:cNvPicPr>
            <a:picLocks noChangeAspect="1"/>
          </p:cNvPicPr>
          <p:nvPr/>
        </p:nvPicPr>
        <p:blipFill>
          <a:blip r:embed="rId5"/>
          <a:stretch>
            <a:fillRect/>
          </a:stretch>
        </p:blipFill>
        <p:spPr>
          <a:xfrm>
            <a:off x="4215827" y="2455396"/>
            <a:ext cx="4830318" cy="2717054"/>
          </a:xfrm>
          <a:prstGeom prst="rect">
            <a:avLst/>
          </a:prstGeom>
        </p:spPr>
      </p:pic>
      <p:sp>
        <p:nvSpPr>
          <p:cNvPr id="2" name="TextBox 1">
            <a:extLst>
              <a:ext uri="{FF2B5EF4-FFF2-40B4-BE49-F238E27FC236}">
                <a16:creationId xmlns:a16="http://schemas.microsoft.com/office/drawing/2014/main" id="{2D0A5A74-42D5-B0EC-8943-AC2E058AFE91}"/>
              </a:ext>
            </a:extLst>
          </p:cNvPr>
          <p:cNvSpPr txBox="1"/>
          <p:nvPr/>
        </p:nvSpPr>
        <p:spPr>
          <a:xfrm>
            <a:off x="923987" y="3513841"/>
            <a:ext cx="8139886" cy="300082"/>
          </a:xfrm>
          <a:prstGeom prst="rect">
            <a:avLst/>
          </a:prstGeom>
          <a:noFill/>
        </p:spPr>
        <p:txBody>
          <a:bodyPr wrap="square" rtlCol="0">
            <a:spAutoFit/>
          </a:bodyPr>
          <a:lstStyle/>
          <a:p>
            <a:pPr defTabSz="685800">
              <a:defRPr/>
            </a:pPr>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229384478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140253" y="338223"/>
            <a:ext cx="7713427" cy="870431"/>
          </a:xfrm>
        </p:spPr>
        <p:txBody>
          <a:bodyPr/>
          <a:lstStyle/>
          <a:p>
            <a:pPr algn="ctr"/>
            <a:r>
              <a:rPr lang="en-GB" sz="2800" dirty="0">
                <a:latin typeface="Aptos" panose="020B0004020202020204" pitchFamily="34" charset="0"/>
              </a:rPr>
              <a:t>Example actions: 2. Be ready for a changing climate</a:t>
            </a:r>
          </a:p>
        </p:txBody>
      </p:sp>
      <p:sp>
        <p:nvSpPr>
          <p:cNvPr id="6" name="Text Placeholder 3">
            <a:extLst>
              <a:ext uri="{FF2B5EF4-FFF2-40B4-BE49-F238E27FC236}">
                <a16:creationId xmlns:a16="http://schemas.microsoft.com/office/drawing/2014/main" id="{39145B84-8C7C-4A1E-9575-C99994751450}"/>
              </a:ext>
            </a:extLst>
          </p:cNvPr>
          <p:cNvSpPr>
            <a:spLocks noGrp="1"/>
          </p:cNvSpPr>
          <p:nvPr>
            <p:ph type="body" sz="quarter" idx="10"/>
          </p:nvPr>
        </p:nvSpPr>
        <p:spPr>
          <a:xfrm>
            <a:off x="95534" y="969186"/>
            <a:ext cx="9048466" cy="1960537"/>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Rectangle 2">
            <a:extLst>
              <a:ext uri="{FF2B5EF4-FFF2-40B4-BE49-F238E27FC236}">
                <a16:creationId xmlns:a16="http://schemas.microsoft.com/office/drawing/2014/main" id="{77936DD6-46F2-686E-4D0F-ADDD4DB0D6A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5" name="Rectangle 2">
            <a:extLst>
              <a:ext uri="{FF2B5EF4-FFF2-40B4-BE49-F238E27FC236}">
                <a16:creationId xmlns:a16="http://schemas.microsoft.com/office/drawing/2014/main" id="{82BE259B-DD2C-D440-D1A2-47341A829391}"/>
              </a:ext>
            </a:extLst>
          </p:cNvPr>
          <p:cNvSpPr>
            <a:spLocks noChangeArrowheads="1"/>
          </p:cNvSpPr>
          <p:nvPr/>
        </p:nvSpPr>
        <p:spPr bwMode="auto">
          <a:xfrm>
            <a:off x="628650" y="2665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5121" name="Picture 1">
            <a:extLst>
              <a:ext uri="{FF2B5EF4-FFF2-40B4-BE49-F238E27FC236}">
                <a16:creationId xmlns:a16="http://schemas.microsoft.com/office/drawing/2014/main" id="{4865D74F-FC29-1C07-6CB2-FE0A8D919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399" y="89102"/>
            <a:ext cx="1080655" cy="7262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A6C4C587-64D5-7116-3381-1D50495BC9CA}"/>
              </a:ext>
            </a:extLst>
          </p:cNvPr>
          <p:cNvSpPr>
            <a:spLocks noChangeArrowheads="1"/>
          </p:cNvSpPr>
          <p:nvPr/>
        </p:nvSpPr>
        <p:spPr bwMode="auto">
          <a:xfrm rot="10800000" flipV="1">
            <a:off x="528712" y="1272765"/>
            <a:ext cx="6936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This section is about being prepared and ready for the changes that happen as a result of climate change.</a:t>
            </a:r>
            <a:endParaRPr kumimoji="0" lang="en-GB" altLang="en-US" sz="1600" b="0" i="0" u="none" strike="noStrike" cap="none" normalizeH="0" baseline="0" dirty="0">
              <a:ln>
                <a:noFill/>
              </a:ln>
              <a:solidFill>
                <a:schemeClr val="tx1"/>
              </a:solidFill>
              <a:effectLst/>
            </a:endParaRPr>
          </a:p>
        </p:txBody>
      </p:sp>
      <p:sp>
        <p:nvSpPr>
          <p:cNvPr id="12" name="TextBox 11">
            <a:extLst>
              <a:ext uri="{FF2B5EF4-FFF2-40B4-BE49-F238E27FC236}">
                <a16:creationId xmlns:a16="http://schemas.microsoft.com/office/drawing/2014/main" id="{F16D96FE-591A-CAB9-5616-F98B31738C49}"/>
              </a:ext>
            </a:extLst>
          </p:cNvPr>
          <p:cNvSpPr txBox="1"/>
          <p:nvPr/>
        </p:nvSpPr>
        <p:spPr>
          <a:xfrm>
            <a:off x="360219" y="2147884"/>
            <a:ext cx="8506690" cy="4444294"/>
          </a:xfrm>
          <a:prstGeom prst="rect">
            <a:avLst/>
          </a:prstGeom>
          <a:noFill/>
        </p:spPr>
        <p:txBody>
          <a:bodyPr wrap="square">
            <a:spAutoFit/>
          </a:bodyPr>
          <a:lstStyle/>
          <a:p>
            <a:pPr marL="285750" indent="-285750">
              <a:buFont typeface="Arial" panose="020B0604020202020204" pitchFamily="34" charset="0"/>
              <a:buChar char="•"/>
            </a:pPr>
            <a:r>
              <a:rPr lang="en-GB" dirty="0">
                <a:latin typeface="Aptos" panose="020B0004020202020204" pitchFamily="34" charset="0"/>
              </a:rPr>
              <a:t>Monitor indoor and outdoor temperature </a:t>
            </a:r>
          </a:p>
          <a:p>
            <a:pPr marL="285750" indent="-285750">
              <a:buFont typeface="Arial" panose="020B0604020202020204" pitchFamily="34" charset="0"/>
              <a:buChar char="•"/>
            </a:pPr>
            <a:endParaRPr lang="en-GB" dirty="0">
              <a:latin typeface="Aptos" panose="020B0004020202020204" pitchFamily="34" charset="0"/>
            </a:endParaRPr>
          </a:p>
          <a:p>
            <a:pPr marL="285750" indent="-285750">
              <a:buFont typeface="Arial" panose="020B0604020202020204" pitchFamily="34" charset="0"/>
              <a:buChar char="•"/>
            </a:pPr>
            <a:r>
              <a:rPr lang="en-GB" dirty="0">
                <a:latin typeface="Aptos" panose="020B0004020202020204" pitchFamily="34" charset="0"/>
              </a:rPr>
              <a:t>Write a plan for keeping cool in hot weather – this could include - water based play, </a:t>
            </a:r>
            <a:r>
              <a:rPr lang="en-GB">
                <a:latin typeface="Aptos" panose="020B0004020202020204" pitchFamily="34" charset="0"/>
              </a:rPr>
              <a:t>outdoor learning, changes </a:t>
            </a:r>
            <a:r>
              <a:rPr lang="en-GB" dirty="0">
                <a:latin typeface="Aptos" panose="020B0004020202020204" pitchFamily="34" charset="0"/>
              </a:rPr>
              <a:t>to uniform, changes to building ( blinds) etc, drinking water</a:t>
            </a:r>
          </a:p>
          <a:p>
            <a:pPr marL="285750" indent="-285750">
              <a:buFont typeface="Arial" panose="020B0604020202020204" pitchFamily="34" charset="0"/>
              <a:buChar char="•"/>
            </a:pPr>
            <a:endParaRPr lang="en-GB" dirty="0">
              <a:latin typeface="Aptos" panose="020B0004020202020204" pitchFamily="34" charset="0"/>
            </a:endParaRPr>
          </a:p>
          <a:p>
            <a:pPr marL="285750" indent="-285750">
              <a:buFont typeface="Arial" panose="020B0604020202020204" pitchFamily="34" charset="0"/>
              <a:buChar char="•"/>
            </a:pPr>
            <a:r>
              <a:rPr lang="en-GB" dirty="0">
                <a:latin typeface="Aptos" panose="020B0004020202020204" pitchFamily="34" charset="0"/>
              </a:rPr>
              <a:t>Planting can help keep things cool and provide shade – plants trees in grounds if enough space or add greenery in pots.</a:t>
            </a:r>
          </a:p>
          <a:p>
            <a:pPr marL="285750" indent="-285750">
              <a:buFont typeface="Arial" panose="020B0604020202020204" pitchFamily="34" charset="0"/>
              <a:buChar char="•"/>
            </a:pPr>
            <a:endParaRPr lang="en-GB" dirty="0">
              <a:latin typeface="Aptos" panose="020B0004020202020204" pitchFamily="34" charset="0"/>
            </a:endParaRP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rPr>
              <a:t>Do staff know what do in case of flooding? – write a plan</a:t>
            </a:r>
          </a:p>
          <a:p>
            <a:pPr marL="285750" indent="-285750">
              <a:lnSpc>
                <a:spcPct val="115000"/>
              </a:lnSpc>
              <a:spcAft>
                <a:spcPts val="800"/>
              </a:spcAft>
              <a:buFont typeface="Arial" panose="020B0604020202020204" pitchFamily="34" charset="0"/>
              <a:buChar char="•"/>
            </a:pPr>
            <a:r>
              <a:rPr lang="en-GB" dirty="0">
                <a:latin typeface="Aptos" panose="020B0004020202020204" pitchFamily="34" charset="0"/>
              </a:rPr>
              <a:t>Install rainwater harvesting (e.g. water butts or planters) to conserve water elsewhere in site and reduce flood risk </a:t>
            </a:r>
          </a:p>
          <a:p>
            <a:pPr marL="285750" indent="-285750">
              <a:lnSpc>
                <a:spcPct val="115000"/>
              </a:lnSpc>
              <a:spcAft>
                <a:spcPts val="800"/>
              </a:spcAft>
              <a:buFont typeface="Arial" panose="020B0604020202020204" pitchFamily="34" charset="0"/>
              <a:buChar char="•"/>
            </a:pPr>
            <a:r>
              <a:rPr lang="en-GB" dirty="0">
                <a:latin typeface="Aptos" panose="020B0004020202020204" pitchFamily="34" charset="0"/>
              </a:rPr>
              <a:t>Maintain your gutters by clearing them regularly </a:t>
            </a:r>
          </a:p>
          <a:p>
            <a:endParaRPr lang="en-GB" dirty="0"/>
          </a:p>
        </p:txBody>
      </p:sp>
    </p:spTree>
    <p:extLst>
      <p:ext uri="{BB962C8B-B14F-4D97-AF65-F5344CB8AC3E}">
        <p14:creationId xmlns:p14="http://schemas.microsoft.com/office/powerpoint/2010/main" val="290750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140253" y="338223"/>
            <a:ext cx="7713427" cy="482633"/>
          </a:xfrm>
        </p:spPr>
        <p:txBody>
          <a:bodyPr/>
          <a:lstStyle/>
          <a:p>
            <a:pPr algn="ctr"/>
            <a:r>
              <a:rPr lang="en-GB" sz="2800" dirty="0">
                <a:latin typeface="Aptos" panose="020B0004020202020204" pitchFamily="34" charset="0"/>
              </a:rPr>
              <a:t>Example actions: 3. Looking after Nature </a:t>
            </a:r>
          </a:p>
        </p:txBody>
      </p:sp>
      <p:sp>
        <p:nvSpPr>
          <p:cNvPr id="6" name="Text Placeholder 3">
            <a:extLst>
              <a:ext uri="{FF2B5EF4-FFF2-40B4-BE49-F238E27FC236}">
                <a16:creationId xmlns:a16="http://schemas.microsoft.com/office/drawing/2014/main" id="{39145B84-8C7C-4A1E-9575-C99994751450}"/>
              </a:ext>
            </a:extLst>
          </p:cNvPr>
          <p:cNvSpPr>
            <a:spLocks noGrp="1"/>
          </p:cNvSpPr>
          <p:nvPr>
            <p:ph type="body" sz="quarter" idx="10"/>
          </p:nvPr>
        </p:nvSpPr>
        <p:spPr>
          <a:xfrm>
            <a:off x="95534" y="795422"/>
            <a:ext cx="9048466" cy="6659772"/>
          </a:xfrm>
        </p:spPr>
        <p:txBody>
          <a:bodyPr/>
          <a:lstStyle/>
          <a:p>
            <a:endParaRPr lang="en-GB" dirty="0"/>
          </a:p>
          <a:p>
            <a:endParaRPr lang="en-GB" dirty="0"/>
          </a:p>
          <a:p>
            <a:endParaRPr lang="en-GB" dirty="0"/>
          </a:p>
          <a:p>
            <a:endParaRPr lang="en-GB" dirty="0"/>
          </a:p>
          <a:p>
            <a:pPr marL="285750" indent="-285750">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Learn about how to identify plants and wildlife  – take part in events – </a:t>
            </a:r>
            <a:r>
              <a:rPr lang="en-GB" sz="1800" dirty="0">
                <a:latin typeface="Aptos" panose="020B0004020202020204" pitchFamily="34" charset="0"/>
                <a:hlinkClick r:id="rId3"/>
              </a:rPr>
              <a:t>Big Garden Birdwatch</a:t>
            </a:r>
            <a:r>
              <a:rPr lang="en-GB" sz="1800" dirty="0">
                <a:latin typeface="Aptos" panose="020B0004020202020204" pitchFamily="34" charset="0"/>
              </a:rPr>
              <a:t> ( 23-25 January 2026)</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a:latin typeface="Aptos" panose="020B0004020202020204" pitchFamily="34" charset="0"/>
                <a:hlinkClick r:id="rId4"/>
              </a:rPr>
              <a:t>Big Butterfly Count</a:t>
            </a:r>
            <a:r>
              <a:rPr lang="en-GB" sz="1800" dirty="0">
                <a:latin typeface="Aptos" panose="020B0004020202020204" pitchFamily="34" charset="0"/>
              </a:rPr>
              <a:t> ( summer 2026)</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Encourage more nature around your site – grow indoors and out - plants, wild flowers, trees </a:t>
            </a:r>
            <a:r>
              <a:rPr lang="en-GB" sz="1800" dirty="0">
                <a:latin typeface="Aptos" panose="020B0004020202020204" pitchFamily="34" charset="0"/>
                <a:hlinkClick r:id="rId5"/>
              </a:rPr>
              <a:t>Free Trees for Schools and Communities - Woodland Trust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Make insect homes – bug and bee hotels</a:t>
            </a: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Make bird feeders – take note what birds come and feed</a:t>
            </a: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Spend even more time outdoors – listen, play and take notice</a:t>
            </a:r>
          </a:p>
          <a:p>
            <a:pPr marL="285750" indent="-285750">
              <a:lnSpc>
                <a:spcPct val="115000"/>
              </a:lnSpc>
              <a:spcAft>
                <a:spcPts val="800"/>
              </a:spcAft>
              <a:buFont typeface="Arial" panose="020B0604020202020204" pitchFamily="34" charset="0"/>
              <a:buChar char="•"/>
            </a:pPr>
            <a:r>
              <a:rPr lang="en-GB" sz="1800" kern="100" dirty="0">
                <a:latin typeface="Aptos" panose="020B0004020202020204" pitchFamily="34" charset="0"/>
                <a:cs typeface="Times New Roman" panose="02020603050405020304" pitchFamily="18" charset="0"/>
              </a:rPr>
              <a:t>Explore the </a:t>
            </a:r>
            <a:r>
              <a:rPr lang="en-GB" sz="1800" dirty="0">
                <a:latin typeface="Aptos" panose="020B0004020202020204" pitchFamily="34" charset="0"/>
                <a:hlinkClick r:id="rId6"/>
              </a:rPr>
              <a:t>Hedgehog Friendly Schools </a:t>
            </a:r>
            <a:r>
              <a:rPr lang="en-GB" sz="1800" kern="100" dirty="0">
                <a:latin typeface="Aptos" panose="020B0004020202020204" pitchFamily="34" charset="0"/>
                <a:cs typeface="Times New Roman" panose="02020603050405020304" pitchFamily="18" charset="0"/>
              </a:rPr>
              <a:t>Install a pond and use it as a key learning resource</a:t>
            </a:r>
          </a:p>
          <a:p>
            <a:pPr marL="285750" indent="-285750">
              <a:lnSpc>
                <a:spcPct val="115000"/>
              </a:lnSpc>
              <a:spcAft>
                <a:spcPts val="800"/>
              </a:spcAft>
              <a:buFont typeface="Arial" panose="020B0604020202020204" pitchFamily="34" charset="0"/>
              <a:buChar char="•"/>
            </a:pPr>
            <a:r>
              <a:rPr lang="en-GB" sz="1800" kern="100" dirty="0">
                <a:latin typeface="Aptos" panose="020B0004020202020204" pitchFamily="34" charset="0"/>
                <a:cs typeface="Times New Roman" panose="02020603050405020304" pitchFamily="18" charset="0"/>
              </a:rPr>
              <a:t>Start a gardening club and grow food for your kitchen</a:t>
            </a:r>
          </a:p>
          <a:p>
            <a:pPr marL="285750" indent="-285750">
              <a:lnSpc>
                <a:spcPct val="115000"/>
              </a:lnSpc>
              <a:spcAft>
                <a:spcPts val="800"/>
              </a:spcAft>
              <a:buFont typeface="Arial" panose="020B0604020202020204" pitchFamily="34" charset="0"/>
              <a:buChar char="•"/>
            </a:pPr>
            <a:r>
              <a:rPr lang="en-GB" sz="1800" kern="100" dirty="0">
                <a:latin typeface="Aptos" panose="020B0004020202020204" pitchFamily="34" charset="0"/>
                <a:cs typeface="Times New Roman" panose="02020603050405020304" pitchFamily="18" charset="0"/>
              </a:rPr>
              <a:t>Keep Bees </a:t>
            </a:r>
          </a:p>
          <a:p>
            <a:endParaRPr lang="en-GB" dirty="0"/>
          </a:p>
          <a:p>
            <a:endParaRPr lang="en-GB" dirty="0"/>
          </a:p>
          <a:p>
            <a:endParaRPr lang="en-GB" dirty="0"/>
          </a:p>
          <a:p>
            <a:endParaRPr lang="en-GB" dirty="0"/>
          </a:p>
        </p:txBody>
      </p:sp>
      <p:sp>
        <p:nvSpPr>
          <p:cNvPr id="3" name="Rectangle 2">
            <a:extLst>
              <a:ext uri="{FF2B5EF4-FFF2-40B4-BE49-F238E27FC236}">
                <a16:creationId xmlns:a16="http://schemas.microsoft.com/office/drawing/2014/main" id="{77936DD6-46F2-686E-4D0F-ADDD4DB0D6A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5" name="Rectangle 2">
            <a:extLst>
              <a:ext uri="{FF2B5EF4-FFF2-40B4-BE49-F238E27FC236}">
                <a16:creationId xmlns:a16="http://schemas.microsoft.com/office/drawing/2014/main" id="{82BE259B-DD2C-D440-D1A2-47341A829391}"/>
              </a:ext>
            </a:extLst>
          </p:cNvPr>
          <p:cNvSpPr>
            <a:spLocks noChangeArrowheads="1"/>
          </p:cNvSpPr>
          <p:nvPr/>
        </p:nvSpPr>
        <p:spPr bwMode="auto">
          <a:xfrm>
            <a:off x="628650" y="2665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TextBox 7">
            <a:extLst>
              <a:ext uri="{FF2B5EF4-FFF2-40B4-BE49-F238E27FC236}">
                <a16:creationId xmlns:a16="http://schemas.microsoft.com/office/drawing/2014/main" id="{92523F1C-7158-49D0-DA8B-DCFB75C4F5AF}"/>
              </a:ext>
            </a:extLst>
          </p:cNvPr>
          <p:cNvSpPr txBox="1"/>
          <p:nvPr/>
        </p:nvSpPr>
        <p:spPr>
          <a:xfrm>
            <a:off x="140253" y="795422"/>
            <a:ext cx="9003747" cy="923330"/>
          </a:xfrm>
          <a:prstGeom prst="rect">
            <a:avLst/>
          </a:prstGeom>
          <a:noFill/>
        </p:spPr>
        <p:txBody>
          <a:bodyPr wrap="square">
            <a:spAutoFit/>
          </a:bodyPr>
          <a:lstStyle/>
          <a:p>
            <a:r>
              <a:rPr lang="en-GB" sz="1800" dirty="0">
                <a:effectLst/>
                <a:latin typeface="Aptos" panose="020B0004020202020204" pitchFamily="34" charset="0"/>
                <a:ea typeface="Aptos" panose="020B0004020202020204" pitchFamily="34" charset="0"/>
                <a:cs typeface="Times New Roman" panose="02020603050405020304" pitchFamily="18" charset="0"/>
              </a:rPr>
              <a:t>This section is about finding ways to increase children’s connections to nature – helping them be at ease being outside, and coming into contact with soil, plants, animals and wildlife.  Increasing biodiversity and homes for nature in your own setting. </a:t>
            </a:r>
            <a:endParaRPr lang="en-GB" dirty="0"/>
          </a:p>
        </p:txBody>
      </p:sp>
      <p:pic>
        <p:nvPicPr>
          <p:cNvPr id="4" name="Picture 3">
            <a:extLst>
              <a:ext uri="{FF2B5EF4-FFF2-40B4-BE49-F238E27FC236}">
                <a16:creationId xmlns:a16="http://schemas.microsoft.com/office/drawing/2014/main" id="{55E72BF3-4214-C0A9-6A1D-FD2EEE738A52}"/>
              </a:ext>
            </a:extLst>
          </p:cNvPr>
          <p:cNvPicPr>
            <a:picLocks noChangeAspect="1"/>
          </p:cNvPicPr>
          <p:nvPr/>
        </p:nvPicPr>
        <p:blipFill>
          <a:blip r:embed="rId7"/>
          <a:stretch>
            <a:fillRect/>
          </a:stretch>
        </p:blipFill>
        <p:spPr>
          <a:xfrm>
            <a:off x="6486235" y="3382752"/>
            <a:ext cx="2235200" cy="2235200"/>
          </a:xfrm>
          <a:prstGeom prst="rect">
            <a:avLst/>
          </a:prstGeom>
        </p:spPr>
      </p:pic>
    </p:spTree>
    <p:extLst>
      <p:ext uri="{BB962C8B-B14F-4D97-AF65-F5344CB8AC3E}">
        <p14:creationId xmlns:p14="http://schemas.microsoft.com/office/powerpoint/2010/main" val="1393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140253" y="338223"/>
            <a:ext cx="7713427" cy="870431"/>
          </a:xfrm>
        </p:spPr>
        <p:txBody>
          <a:bodyPr/>
          <a:lstStyle/>
          <a:p>
            <a:pPr algn="ctr"/>
            <a:r>
              <a:rPr lang="en-GB" sz="2800" dirty="0">
                <a:latin typeface="Aptos" panose="020B0004020202020204" pitchFamily="34" charset="0"/>
              </a:rPr>
              <a:t>Example actions: 4a. Learning about Climate Change</a:t>
            </a:r>
          </a:p>
        </p:txBody>
      </p:sp>
      <p:sp>
        <p:nvSpPr>
          <p:cNvPr id="6" name="Text Placeholder 3">
            <a:extLst>
              <a:ext uri="{FF2B5EF4-FFF2-40B4-BE49-F238E27FC236}">
                <a16:creationId xmlns:a16="http://schemas.microsoft.com/office/drawing/2014/main" id="{39145B84-8C7C-4A1E-9575-C99994751450}"/>
              </a:ext>
            </a:extLst>
          </p:cNvPr>
          <p:cNvSpPr>
            <a:spLocks noGrp="1"/>
          </p:cNvSpPr>
          <p:nvPr>
            <p:ph type="body" sz="quarter" idx="10"/>
          </p:nvPr>
        </p:nvSpPr>
        <p:spPr>
          <a:xfrm>
            <a:off x="212436" y="1136073"/>
            <a:ext cx="8931564" cy="5900077"/>
          </a:xfrm>
        </p:spPr>
        <p:txBody>
          <a:bodyPr/>
          <a:lstStyle/>
          <a:p>
            <a:endParaRPr lang="en-GB" dirty="0"/>
          </a:p>
          <a:p>
            <a:r>
              <a:rPr lang="en-GB" sz="1800" dirty="0">
                <a:effectLst/>
                <a:latin typeface="Aptos" panose="020B0004020202020204" pitchFamily="34" charset="0"/>
                <a:ea typeface="Aptos" panose="020B0004020202020204" pitchFamily="34" charset="0"/>
                <a:cs typeface="Times New Roman" panose="02020603050405020304" pitchFamily="18" charset="0"/>
              </a:rPr>
              <a:t>Involve children in all the actions in the climate action plan, and find learning  opportunities to talk about how to look after the planet and nature </a:t>
            </a:r>
          </a:p>
          <a:p>
            <a:endParaRPr lang="en-GB" sz="1800" dirty="0">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1800" dirty="0">
                <a:latin typeface="Aptos" panose="020B0004020202020204" pitchFamily="34" charset="0"/>
                <a:cs typeface="Times New Roman" panose="02020603050405020304" pitchFamily="18" charset="0"/>
              </a:rPr>
              <a:t>Do a curriculum review and add in Climate Change teaching opportunities </a:t>
            </a:r>
          </a:p>
          <a:p>
            <a:pPr marL="285750" indent="-285750">
              <a:buFont typeface="Arial" panose="020B0604020202020204" pitchFamily="34" charset="0"/>
              <a:buChar char="•"/>
            </a:pPr>
            <a:endParaRPr lang="en-GB" sz="1800" dirty="0">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1800" dirty="0">
                <a:latin typeface="Aptos" panose="020B0004020202020204" pitchFamily="34" charset="0"/>
                <a:cs typeface="Times New Roman" panose="02020603050405020304" pitchFamily="18" charset="0"/>
              </a:rPr>
              <a:t>Set up an Eco- Council, and use Eco-School framework for students to plan and lead activities and projects </a:t>
            </a:r>
          </a:p>
          <a:p>
            <a:pPr marL="285750" indent="-285750">
              <a:buFont typeface="Arial" panose="020B0604020202020204" pitchFamily="34" charset="0"/>
              <a:buChar char="•"/>
            </a:pPr>
            <a:endParaRPr lang="en-GB" sz="1800" dirty="0">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1800" dirty="0">
                <a:latin typeface="Aptos" panose="020B0004020202020204" pitchFamily="34" charset="0"/>
                <a:cs typeface="Times New Roman" panose="02020603050405020304" pitchFamily="18" charset="0"/>
              </a:rPr>
              <a:t>Support staff and provide CPD on climate education and green skills - </a:t>
            </a:r>
            <a:r>
              <a:rPr lang="en-GB"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Free Carbon Literacy training from Let's Go Zero</a:t>
            </a:r>
            <a:endParaRPr lang="en-GB"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285750" indent="-285750">
              <a:buFont typeface="Arial" panose="020B0604020202020204" pitchFamily="34" charset="0"/>
              <a:buChar char="•"/>
            </a:pPr>
            <a:endParaRPr lang="en-GB" sz="1800" dirty="0">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1800" dirty="0">
                <a:latin typeface="Aptos" panose="020B0004020202020204" pitchFamily="34" charset="0"/>
                <a:cs typeface="Times New Roman" panose="02020603050405020304" pitchFamily="18" charset="0"/>
              </a:rPr>
              <a:t>Involve students in promoting  actions and messages - encourage your learners to create pieces or art, write poetry etc. that focus on climate action</a:t>
            </a:r>
          </a:p>
          <a:p>
            <a:pPr marL="285750" indent="-285750">
              <a:buFont typeface="Arial" panose="020B0604020202020204" pitchFamily="34" charset="0"/>
              <a:buChar char="•"/>
            </a:pPr>
            <a:endParaRPr lang="en-GB" sz="1800" dirty="0">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1800" dirty="0">
                <a:latin typeface="Aptos" panose="020B0004020202020204" pitchFamily="34" charset="0"/>
                <a:cs typeface="Times New Roman" panose="02020603050405020304" pitchFamily="18" charset="0"/>
              </a:rPr>
              <a:t> Take part in Awareness Days  - dates and lesson plans</a:t>
            </a:r>
          </a:p>
          <a:p>
            <a:r>
              <a:rPr lang="en-GB" sz="1800" dirty="0">
                <a:latin typeface="Aptos" panose="020B0004020202020204" pitchFamily="34" charset="0"/>
                <a:cs typeface="Times New Roman" panose="02020603050405020304" pitchFamily="18" charset="0"/>
              </a:rPr>
              <a:t> </a:t>
            </a:r>
            <a:r>
              <a:rPr lang="en-GB" sz="1800" dirty="0">
                <a:latin typeface="Aptos" panose="020B0004020202020204" pitchFamily="34" charset="0"/>
                <a:hlinkClick r:id="rId4"/>
              </a:rPr>
              <a:t>Global Days › Reboot Education</a:t>
            </a:r>
            <a:endParaRPr lang="en-GB" sz="1800" dirty="0">
              <a:latin typeface="Aptos" panose="020B0004020202020204" pitchFamily="34" charset="0"/>
              <a:cs typeface="Times New Roman" panose="02020603050405020304" pitchFamily="18" charset="0"/>
            </a:endParaRPr>
          </a:p>
          <a:p>
            <a:endParaRPr lang="en-GB" dirty="0"/>
          </a:p>
          <a:p>
            <a:endParaRPr lang="en-GB" dirty="0"/>
          </a:p>
          <a:p>
            <a:endParaRPr lang="en-GB" dirty="0"/>
          </a:p>
        </p:txBody>
      </p:sp>
      <p:sp>
        <p:nvSpPr>
          <p:cNvPr id="3" name="Rectangle 2">
            <a:extLst>
              <a:ext uri="{FF2B5EF4-FFF2-40B4-BE49-F238E27FC236}">
                <a16:creationId xmlns:a16="http://schemas.microsoft.com/office/drawing/2014/main" id="{77936DD6-46F2-686E-4D0F-ADDD4DB0D6A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Rectangle 2">
            <a:extLst>
              <a:ext uri="{FF2B5EF4-FFF2-40B4-BE49-F238E27FC236}">
                <a16:creationId xmlns:a16="http://schemas.microsoft.com/office/drawing/2014/main" id="{82BE259B-DD2C-D440-D1A2-47341A829391}"/>
              </a:ext>
            </a:extLst>
          </p:cNvPr>
          <p:cNvSpPr>
            <a:spLocks noChangeArrowheads="1"/>
          </p:cNvSpPr>
          <p:nvPr/>
        </p:nvSpPr>
        <p:spPr bwMode="auto">
          <a:xfrm>
            <a:off x="628650" y="2665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3158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AutoShape 2" descr="Yellow hand showing symbol PNG 11099593 PNG">
            <a:extLst>
              <a:ext uri="{FF2B5EF4-FFF2-40B4-BE49-F238E27FC236}">
                <a16:creationId xmlns:a16="http://schemas.microsoft.com/office/drawing/2014/main" id="{26C670A4-E0A6-B7FF-85B1-ABBFCFC127D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Yellow hand showing symbol PNG 11099593 PNG">
            <a:extLst>
              <a:ext uri="{FF2B5EF4-FFF2-40B4-BE49-F238E27FC236}">
                <a16:creationId xmlns:a16="http://schemas.microsoft.com/office/drawing/2014/main" id="{FE548DCD-A811-8857-ECEC-203B654E146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Yellow hand showing symbol PNG 11099593 PNG">
            <a:extLst>
              <a:ext uri="{FF2B5EF4-FFF2-40B4-BE49-F238E27FC236}">
                <a16:creationId xmlns:a16="http://schemas.microsoft.com/office/drawing/2014/main" id="{DEBCB56E-4751-F269-E716-7CA31D4E9594}"/>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8" descr="Yellow hand showing symbol PNG 11099593 PNG">
            <a:extLst>
              <a:ext uri="{FF2B5EF4-FFF2-40B4-BE49-F238E27FC236}">
                <a16:creationId xmlns:a16="http://schemas.microsoft.com/office/drawing/2014/main" id="{314066DA-F079-1524-16F4-9D5D901E4B72}"/>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a:extLst>
              <a:ext uri="{FF2B5EF4-FFF2-40B4-BE49-F238E27FC236}">
                <a16:creationId xmlns:a16="http://schemas.microsoft.com/office/drawing/2014/main" id="{45FAAA44-81E0-7BDC-B348-4B8F54C9315F}"/>
              </a:ext>
            </a:extLst>
          </p:cNvPr>
          <p:cNvPicPr>
            <a:picLocks noChangeAspect="1"/>
          </p:cNvPicPr>
          <p:nvPr/>
        </p:nvPicPr>
        <p:blipFill>
          <a:blip r:embed="rId4"/>
          <a:stretch>
            <a:fillRect/>
          </a:stretch>
        </p:blipFill>
        <p:spPr>
          <a:xfrm>
            <a:off x="-5130" y="1320800"/>
            <a:ext cx="9186076" cy="5167167"/>
          </a:xfrm>
          <a:prstGeom prst="rect">
            <a:avLst/>
          </a:prstGeom>
        </p:spPr>
      </p:pic>
    </p:spTree>
    <p:extLst>
      <p:ext uri="{BB962C8B-B14F-4D97-AF65-F5344CB8AC3E}">
        <p14:creationId xmlns:p14="http://schemas.microsoft.com/office/powerpoint/2010/main" val="48436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140253" y="338223"/>
            <a:ext cx="8283311" cy="870431"/>
          </a:xfrm>
        </p:spPr>
        <p:txBody>
          <a:bodyPr/>
          <a:lstStyle/>
          <a:p>
            <a:pPr algn="ctr"/>
            <a:r>
              <a:rPr lang="en-GB" sz="2800" dirty="0">
                <a:latin typeface="Aptos" panose="020B0004020202020204" pitchFamily="34" charset="0"/>
              </a:rPr>
              <a:t>Example actions: 4b. Learning about Green Skills and Careers</a:t>
            </a:r>
          </a:p>
        </p:txBody>
      </p:sp>
      <p:sp>
        <p:nvSpPr>
          <p:cNvPr id="6" name="Text Placeholder 3">
            <a:extLst>
              <a:ext uri="{FF2B5EF4-FFF2-40B4-BE49-F238E27FC236}">
                <a16:creationId xmlns:a16="http://schemas.microsoft.com/office/drawing/2014/main" id="{39145B84-8C7C-4A1E-9575-C99994751450}"/>
              </a:ext>
            </a:extLst>
          </p:cNvPr>
          <p:cNvSpPr>
            <a:spLocks noGrp="1"/>
          </p:cNvSpPr>
          <p:nvPr>
            <p:ph type="body" sz="quarter" idx="10"/>
          </p:nvPr>
        </p:nvSpPr>
        <p:spPr>
          <a:xfrm>
            <a:off x="95534" y="2401455"/>
            <a:ext cx="9048466" cy="4933658"/>
          </a:xfrm>
        </p:spPr>
        <p:txBody>
          <a:bodyPr/>
          <a:lstStyle/>
          <a:p>
            <a:pPr marL="285750" indent="-285750">
              <a:buFont typeface="Arial" panose="020B0604020202020204" pitchFamily="34" charset="0"/>
              <a:buChar char="•"/>
            </a:pPr>
            <a:endParaRPr lang="en-GB" sz="1800" kern="100" dirty="0">
              <a:latin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GB" sz="1800" kern="100" dirty="0">
                <a:latin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Sign up for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Young Green Briton Challenge</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latin typeface="Aptos" panose="020B0004020202020204" pitchFamily="34" charset="0"/>
                <a:cs typeface="Times New Roman" panose="02020603050405020304" pitchFamily="18" charset="0"/>
              </a:rPr>
              <a:t>( students11-16) learn and apply skills to design solutions to local sustainability issues </a:t>
            </a:r>
          </a:p>
          <a:p>
            <a:pPr marL="285750" indent="-285750">
              <a:buFont typeface="Arial" panose="020B0604020202020204" pitchFamily="34" charset="0"/>
              <a:buChar char="•"/>
            </a:pPr>
            <a:endParaRPr lang="en-GB" sz="1800" kern="100" dirty="0">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1800" dirty="0">
                <a:latin typeface="Aptos" panose="020B0004020202020204" pitchFamily="34" charset="0"/>
                <a:cs typeface="Times New Roman" panose="02020603050405020304" pitchFamily="18" charset="0"/>
              </a:rPr>
              <a:t>Include Green careers options</a:t>
            </a:r>
          </a:p>
          <a:p>
            <a:pPr marL="671513" lvl="1" indent="-285750">
              <a:lnSpc>
                <a:spcPct val="100000"/>
              </a:lnSpc>
              <a:spcBef>
                <a:spcPts val="0"/>
              </a:spcBef>
              <a:buFont typeface="Wingdings" panose="05000000000000000000" pitchFamily="2" charset="2"/>
              <a:buChar char="Ø"/>
            </a:pP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Net Zero toolkit for schools and Employers</a:t>
            </a:r>
            <a:endPar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671513" lvl="1" indent="-285750">
              <a:lnSpc>
                <a:spcPct val="100000"/>
              </a:lnSpc>
              <a:spcBef>
                <a:spcPts val="0"/>
              </a:spcBef>
              <a:buFont typeface="Wingdings" panose="05000000000000000000" pitchFamily="2" charset="2"/>
              <a:buChar char="Ø"/>
            </a:pP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Green Jobs; Presentation for Schools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671513" lvl="1" indent="-285750">
              <a:lnSpc>
                <a:spcPct val="100000"/>
              </a:lnSpc>
              <a:spcBef>
                <a:spcPts val="0"/>
              </a:spcBef>
              <a:buFont typeface="Wingdings" panose="05000000000000000000" pitchFamily="2" charset="2"/>
              <a:buChar char="Ø"/>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Virtual Work experience -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Environment Agency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671513" lvl="1" indent="-285750">
              <a:lnSpc>
                <a:spcPct val="100000"/>
              </a:lnSpc>
              <a:spcBef>
                <a:spcPts val="0"/>
              </a:spcBef>
              <a:buFont typeface="Wingdings" panose="05000000000000000000" pitchFamily="2" charset="2"/>
              <a:buChar char="Ø"/>
            </a:pP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Exploring Careers In Natural Flood Management - Slow The Flow</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671513" lvl="1" indent="-285750">
              <a:lnSpc>
                <a:spcPct val="100000"/>
              </a:lnSpc>
              <a:spcBef>
                <a:spcPts val="0"/>
              </a:spcBef>
              <a:buFont typeface="Wingdings" panose="05000000000000000000" pitchFamily="2" charset="2"/>
              <a:buChar char="Ø"/>
            </a:pP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Careers for our future environment – YouTube</a:t>
            </a:r>
            <a:endPar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671513" lvl="1" indent="-285750">
              <a:lnSpc>
                <a:spcPct val="100000"/>
              </a:lnSpc>
              <a:spcBef>
                <a:spcPts val="0"/>
              </a:spcBef>
              <a:buFont typeface="Wingdings" panose="05000000000000000000" pitchFamily="2" charset="2"/>
              <a:buChar char="Ø"/>
            </a:pPr>
            <a:r>
              <a:rPr lang="en-GB" sz="1800" u="sng" kern="100" dirty="0">
                <a:solidFill>
                  <a:srgbClr val="467886"/>
                </a:solidFill>
                <a:latin typeface="Aptos" panose="020B00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Sustainable Futures - free secondary schools programme | WWF</a:t>
            </a:r>
            <a:endParaRPr lang="en-GB" sz="1800" u="sng" kern="100" dirty="0">
              <a:solidFill>
                <a:srgbClr val="467886"/>
              </a:solidFill>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dirty="0"/>
          </a:p>
          <a:p>
            <a:endParaRPr lang="en-GB" dirty="0"/>
          </a:p>
          <a:p>
            <a:endParaRPr lang="en-GB" dirty="0"/>
          </a:p>
          <a:p>
            <a:endParaRPr lang="en-GB" dirty="0"/>
          </a:p>
          <a:p>
            <a:endParaRPr lang="en-GB" dirty="0"/>
          </a:p>
          <a:p>
            <a:endParaRPr lang="en-GB" dirty="0"/>
          </a:p>
          <a:p>
            <a:endParaRPr lang="en-GB" dirty="0"/>
          </a:p>
        </p:txBody>
      </p:sp>
      <p:sp>
        <p:nvSpPr>
          <p:cNvPr id="3" name="Rectangle 2">
            <a:extLst>
              <a:ext uri="{FF2B5EF4-FFF2-40B4-BE49-F238E27FC236}">
                <a16:creationId xmlns:a16="http://schemas.microsoft.com/office/drawing/2014/main" id="{77936DD6-46F2-686E-4D0F-ADDD4DB0D6A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2E30203-6C74-AC94-D065-433F942F5B63}"/>
              </a:ext>
            </a:extLst>
          </p:cNvPr>
          <p:cNvSpPr txBox="1"/>
          <p:nvPr/>
        </p:nvSpPr>
        <p:spPr>
          <a:xfrm>
            <a:off x="4498108" y="1208654"/>
            <a:ext cx="2577799" cy="1200329"/>
          </a:xfrm>
          <a:prstGeom prst="rect">
            <a:avLst/>
          </a:prstGeom>
          <a:noFill/>
        </p:spPr>
        <p:txBody>
          <a:bodyPr wrap="square">
            <a:spAutoFit/>
          </a:bodyPr>
          <a:lstStyle/>
          <a:p>
            <a:r>
              <a:rPr lang="en-GB" sz="1200" dirty="0">
                <a:solidFill>
                  <a:schemeClr val="accent6">
                    <a:lumMod val="50000"/>
                  </a:schemeClr>
                </a:solidFill>
              </a:rPr>
              <a:t>Green skills “the knowledge, abilities, values and attitudes needed to live in, develop and support a society which reduces the impact of human activity on the environment”</a:t>
            </a:r>
          </a:p>
        </p:txBody>
      </p:sp>
      <p:sp>
        <p:nvSpPr>
          <p:cNvPr id="12" name="TextBox 11">
            <a:extLst>
              <a:ext uri="{FF2B5EF4-FFF2-40B4-BE49-F238E27FC236}">
                <a16:creationId xmlns:a16="http://schemas.microsoft.com/office/drawing/2014/main" id="{4B1DE566-6DCD-3645-7B59-6DB952F47FD2}"/>
              </a:ext>
            </a:extLst>
          </p:cNvPr>
          <p:cNvSpPr txBox="1"/>
          <p:nvPr/>
        </p:nvSpPr>
        <p:spPr>
          <a:xfrm>
            <a:off x="819727" y="941064"/>
            <a:ext cx="2346037" cy="1384995"/>
          </a:xfrm>
          <a:prstGeom prst="rect">
            <a:avLst/>
          </a:prstGeom>
          <a:noFill/>
        </p:spPr>
        <p:txBody>
          <a:bodyPr wrap="square">
            <a:spAutoFit/>
          </a:bodyPr>
          <a:lstStyle/>
          <a:p>
            <a:r>
              <a:rPr lang="en-GB" sz="1200" dirty="0">
                <a:solidFill>
                  <a:schemeClr val="accent6">
                    <a:lumMod val="50000"/>
                  </a:schemeClr>
                </a:solidFill>
              </a:rPr>
              <a:t>Green Careers is employment in an activity that directly contributes to - or indirectly supports - the achievement of the UK's net zero emissions target and other environmental goals</a:t>
            </a:r>
          </a:p>
        </p:txBody>
      </p:sp>
    </p:spTree>
    <p:extLst>
      <p:ext uri="{BB962C8B-B14F-4D97-AF65-F5344CB8AC3E}">
        <p14:creationId xmlns:p14="http://schemas.microsoft.com/office/powerpoint/2010/main" val="309218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140253" y="338223"/>
            <a:ext cx="7713427" cy="715581"/>
          </a:xfrm>
        </p:spPr>
        <p:txBody>
          <a:bodyPr/>
          <a:lstStyle/>
          <a:p>
            <a:pPr algn="ctr"/>
            <a:r>
              <a:rPr lang="en-GB" dirty="0"/>
              <a:t>Example template    - </a:t>
            </a:r>
            <a:r>
              <a:rPr lang="en-GB" dirty="0">
                <a:hlinkClick r:id="rId3"/>
              </a:rPr>
              <a:t>Climate Action Plan &gt; Healthy Schools North Yorkshire</a:t>
            </a:r>
            <a:endParaRPr lang="en-GB" dirty="0"/>
          </a:p>
        </p:txBody>
      </p:sp>
      <p:sp>
        <p:nvSpPr>
          <p:cNvPr id="6" name="Text Placeholder 3">
            <a:extLst>
              <a:ext uri="{FF2B5EF4-FFF2-40B4-BE49-F238E27FC236}">
                <a16:creationId xmlns:a16="http://schemas.microsoft.com/office/drawing/2014/main" id="{39145B84-8C7C-4A1E-9575-C99994751450}"/>
              </a:ext>
            </a:extLst>
          </p:cNvPr>
          <p:cNvSpPr>
            <a:spLocks noGrp="1"/>
          </p:cNvSpPr>
          <p:nvPr>
            <p:ph type="body" sz="quarter" idx="10"/>
          </p:nvPr>
        </p:nvSpPr>
        <p:spPr>
          <a:xfrm>
            <a:off x="47767" y="941477"/>
            <a:ext cx="9048466" cy="1474250"/>
          </a:xfrm>
        </p:spPr>
        <p:txBody>
          <a:bodyPr/>
          <a:lstStyle/>
          <a:p>
            <a:endParaRPr lang="en-GB" dirty="0"/>
          </a:p>
          <a:p>
            <a:endParaRPr lang="en-GB" dirty="0"/>
          </a:p>
          <a:p>
            <a:endParaRPr lang="en-GB" dirty="0"/>
          </a:p>
          <a:p>
            <a:endParaRPr lang="en-GB" dirty="0"/>
          </a:p>
          <a:p>
            <a:endParaRPr lang="en-GB" dirty="0"/>
          </a:p>
          <a:p>
            <a:endParaRPr lang="en-GB" dirty="0"/>
          </a:p>
        </p:txBody>
      </p:sp>
      <p:sp>
        <p:nvSpPr>
          <p:cNvPr id="3" name="Rectangle 2">
            <a:extLst>
              <a:ext uri="{FF2B5EF4-FFF2-40B4-BE49-F238E27FC236}">
                <a16:creationId xmlns:a16="http://schemas.microsoft.com/office/drawing/2014/main" id="{77936DD6-46F2-686E-4D0F-ADDD4DB0D6A7}"/>
              </a:ext>
            </a:extLst>
          </p:cNvPr>
          <p:cNvSpPr>
            <a:spLocks noChangeArrowheads="1"/>
          </p:cNvSpPr>
          <p:nvPr/>
        </p:nvSpPr>
        <p:spPr bwMode="auto">
          <a:xfrm>
            <a:off x="0" y="-1189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Rectangle 2">
            <a:extLst>
              <a:ext uri="{FF2B5EF4-FFF2-40B4-BE49-F238E27FC236}">
                <a16:creationId xmlns:a16="http://schemas.microsoft.com/office/drawing/2014/main" id="{82BE259B-DD2C-D440-D1A2-47341A829391}"/>
              </a:ext>
            </a:extLst>
          </p:cNvPr>
          <p:cNvSpPr>
            <a:spLocks noChangeArrowheads="1"/>
          </p:cNvSpPr>
          <p:nvPr/>
        </p:nvSpPr>
        <p:spPr bwMode="auto">
          <a:xfrm>
            <a:off x="628650" y="2665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53CDD839-EC3A-7C46-639A-4E4298046DBB}"/>
              </a:ext>
            </a:extLst>
          </p:cNvPr>
          <p:cNvPicPr>
            <a:picLocks noChangeAspect="1"/>
          </p:cNvPicPr>
          <p:nvPr/>
        </p:nvPicPr>
        <p:blipFill>
          <a:blip r:embed="rId4"/>
          <a:stretch>
            <a:fillRect/>
          </a:stretch>
        </p:blipFill>
        <p:spPr>
          <a:xfrm>
            <a:off x="45327" y="1173018"/>
            <a:ext cx="9053345" cy="5684982"/>
          </a:xfrm>
          <a:prstGeom prst="rect">
            <a:avLst/>
          </a:prstGeom>
        </p:spPr>
      </p:pic>
    </p:spTree>
    <p:extLst>
      <p:ext uri="{BB962C8B-B14F-4D97-AF65-F5344CB8AC3E}">
        <p14:creationId xmlns:p14="http://schemas.microsoft.com/office/powerpoint/2010/main" val="2380995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0" y="246824"/>
            <a:ext cx="8629558" cy="590931"/>
          </a:xfrm>
        </p:spPr>
        <p:txBody>
          <a:bodyPr/>
          <a:lstStyle/>
          <a:p>
            <a:pPr algn="ctr"/>
            <a:r>
              <a:rPr lang="en-GB" sz="3600" dirty="0"/>
              <a:t>An example Climate Action plan</a:t>
            </a:r>
          </a:p>
        </p:txBody>
      </p:sp>
      <p:sp>
        <p:nvSpPr>
          <p:cNvPr id="12" name="TextBox 11">
            <a:extLst>
              <a:ext uri="{FF2B5EF4-FFF2-40B4-BE49-F238E27FC236}">
                <a16:creationId xmlns:a16="http://schemas.microsoft.com/office/drawing/2014/main" id="{6EF67086-0552-022D-CF3A-B8E44D3943AE}"/>
              </a:ext>
            </a:extLst>
          </p:cNvPr>
          <p:cNvSpPr txBox="1"/>
          <p:nvPr/>
        </p:nvSpPr>
        <p:spPr>
          <a:xfrm>
            <a:off x="129309" y="837755"/>
            <a:ext cx="8885382" cy="4606582"/>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endParaRPr lang="en-GB" dirty="0">
              <a:hlinkClick r:id="rId3"/>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GB" dirty="0">
                <a:hlinkClick r:id="rId3"/>
              </a:rPr>
              <a:t>Climate Action Planning – Longman's Hill Community Primary School</a:t>
            </a:r>
            <a:endParaRPr lang="en-GB" dirty="0"/>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GB" dirty="0">
                <a:hlinkClick r:id="rId4"/>
              </a:rPr>
              <a:t>Sherburn </a:t>
            </a:r>
            <a:r>
              <a:rPr lang="en-GB" dirty="0" err="1">
                <a:hlinkClick r:id="rId4"/>
              </a:rPr>
              <a:t>Hungate</a:t>
            </a:r>
            <a:r>
              <a:rPr lang="en-GB">
                <a:hlinkClick r:id="rId4"/>
              </a:rPr>
              <a:t> Primary School - Climate Action Plan</a:t>
            </a:r>
            <a:endParaRPr lang="en-GB"/>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endParaRPr kumimoji="0" lang="en-GB" b="0" i="0" u="none" strike="noStrike" kern="100" cap="none" spc="0" normalizeH="0" baseline="0" noProof="0" dirty="0">
              <a:ln>
                <a:noFill/>
              </a:ln>
              <a:solidFill>
                <a:prstClr val="black"/>
              </a:solidFill>
              <a:uLnTx/>
              <a:uFillTx/>
              <a:latin typeface="Arial" panose="020B06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GB" dirty="0">
                <a:hlinkClick r:id="rId5"/>
              </a:rPr>
              <a:t>Filey Junior School</a:t>
            </a:r>
            <a:endParaRPr lang="en-GB" kern="100" dirty="0">
              <a:solidFill>
                <a:prstClr val="black"/>
              </a:solidFill>
              <a:latin typeface="Arial" panose="020B06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endParaRPr kumimoji="0" lang="en-GB" sz="18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GB" dirty="0">
                <a:hlinkClick r:id="rId6"/>
              </a:rPr>
              <a:t>Thirsk School and Sixth Form College Climate Action Plan</a:t>
            </a: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52418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0" y="246824"/>
            <a:ext cx="8629558" cy="590931"/>
          </a:xfrm>
        </p:spPr>
        <p:txBody>
          <a:bodyPr/>
          <a:lstStyle/>
          <a:p>
            <a:pPr algn="ctr"/>
            <a:r>
              <a:rPr lang="en-GB" sz="3600" dirty="0"/>
              <a:t>Timetable </a:t>
            </a:r>
          </a:p>
        </p:txBody>
      </p:sp>
      <p:sp>
        <p:nvSpPr>
          <p:cNvPr id="12" name="TextBox 11">
            <a:extLst>
              <a:ext uri="{FF2B5EF4-FFF2-40B4-BE49-F238E27FC236}">
                <a16:creationId xmlns:a16="http://schemas.microsoft.com/office/drawing/2014/main" id="{6EF67086-0552-022D-CF3A-B8E44D3943AE}"/>
              </a:ext>
            </a:extLst>
          </p:cNvPr>
          <p:cNvSpPr txBox="1"/>
          <p:nvPr/>
        </p:nvSpPr>
        <p:spPr>
          <a:xfrm>
            <a:off x="129309" y="837755"/>
            <a:ext cx="8885382" cy="2295693"/>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hlinkClick r:id="rId3"/>
            </a:endParaRPr>
          </a:p>
          <a:p>
            <a:pPr marR="0" lvl="0" algn="l" defTabSz="914400" rtl="0" eaLnBrk="1" fontAlgn="auto" latinLnBrk="0" hangingPunct="1">
              <a:lnSpc>
                <a:spcPct val="115000"/>
              </a:lnSpc>
              <a:spcBef>
                <a:spcPts val="0"/>
              </a:spcBef>
              <a:spcAft>
                <a:spcPts val="800"/>
              </a:spcAft>
              <a:buClrTx/>
              <a:buSzTx/>
              <a:tabLst/>
              <a:defRPr/>
            </a:pPr>
            <a:r>
              <a:rPr lang="en-GB" sz="1800" dirty="0"/>
              <a:t>DfE has asked for Climate Action Plans by the end of December 2025 but we are also tying in with our existing Healthy Schools </a:t>
            </a:r>
            <a:r>
              <a:rPr lang="en-GB" sz="1800" dirty="0">
                <a:hlinkClick r:id="rId4"/>
              </a:rPr>
              <a:t>award submission dates </a:t>
            </a:r>
            <a:r>
              <a:rPr lang="en-GB" sz="1800" dirty="0"/>
              <a:t>for you to upload your plan by.</a:t>
            </a: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BE97C93D-0420-1D4E-B718-0E5FD93A59C4}"/>
              </a:ext>
            </a:extLst>
          </p:cNvPr>
          <p:cNvPicPr>
            <a:picLocks noChangeAspect="1"/>
          </p:cNvPicPr>
          <p:nvPr/>
        </p:nvPicPr>
        <p:blipFill>
          <a:blip r:embed="rId5"/>
          <a:stretch>
            <a:fillRect/>
          </a:stretch>
        </p:blipFill>
        <p:spPr>
          <a:xfrm>
            <a:off x="919060" y="3058098"/>
            <a:ext cx="6464632" cy="2387723"/>
          </a:xfrm>
          <a:prstGeom prst="rect">
            <a:avLst/>
          </a:prstGeom>
        </p:spPr>
      </p:pic>
    </p:spTree>
    <p:extLst>
      <p:ext uri="{BB962C8B-B14F-4D97-AF65-F5344CB8AC3E}">
        <p14:creationId xmlns:p14="http://schemas.microsoft.com/office/powerpoint/2010/main" val="103708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1" y="489527"/>
            <a:ext cx="8913091" cy="341632"/>
          </a:xfrm>
        </p:spPr>
        <p:txBody>
          <a:bodyPr/>
          <a:lstStyle/>
          <a:p>
            <a:pPr algn="ctr"/>
            <a:r>
              <a:rPr lang="en-GB" sz="1800" b="1" dirty="0">
                <a:latin typeface="Aptos" panose="020B0004020202020204" pitchFamily="34" charset="0"/>
              </a:rPr>
              <a:t>Get a Climate Action Plan logo and certificate </a:t>
            </a:r>
          </a:p>
        </p:txBody>
      </p:sp>
      <p:sp>
        <p:nvSpPr>
          <p:cNvPr id="4" name="TextBox 3">
            <a:extLst>
              <a:ext uri="{FF2B5EF4-FFF2-40B4-BE49-F238E27FC236}">
                <a16:creationId xmlns:a16="http://schemas.microsoft.com/office/drawing/2014/main" id="{A0038FA5-6E91-C021-E505-E98B9C3B174D}"/>
              </a:ext>
            </a:extLst>
          </p:cNvPr>
          <p:cNvSpPr txBox="1"/>
          <p:nvPr/>
        </p:nvSpPr>
        <p:spPr>
          <a:xfrm>
            <a:off x="640196" y="1013161"/>
            <a:ext cx="4664364" cy="5355312"/>
          </a:xfrm>
          <a:prstGeom prst="rect">
            <a:avLst/>
          </a:prstGeom>
          <a:noFill/>
        </p:spPr>
        <p:txBody>
          <a:bodyPr wrap="square">
            <a:spAutoFit/>
          </a:bodyPr>
          <a:lstStyle/>
          <a:p>
            <a:r>
              <a:rPr lang="en-GB" sz="1800" b="1" dirty="0">
                <a:latin typeface="Aptos" panose="020B0004020202020204" pitchFamily="34" charset="0"/>
              </a:rPr>
              <a:t>Download</a:t>
            </a:r>
            <a:r>
              <a:rPr lang="en-GB" sz="1800" dirty="0">
                <a:latin typeface="Aptos" panose="020B0004020202020204" pitchFamily="34" charset="0"/>
              </a:rPr>
              <a:t> your climate action plan template here (or create your own)</a:t>
            </a:r>
            <a:br>
              <a:rPr lang="en-GB" sz="1800" dirty="0">
                <a:latin typeface="Aptos" panose="020B0004020202020204" pitchFamily="34" charset="0"/>
              </a:rPr>
            </a:br>
            <a:r>
              <a:rPr lang="en-GB" sz="1800" dirty="0">
                <a:latin typeface="Aptos" panose="020B0004020202020204" pitchFamily="34" charset="0"/>
              </a:rPr>
              <a:t> </a:t>
            </a:r>
            <a:br>
              <a:rPr lang="en-GB" sz="1800" dirty="0">
                <a:latin typeface="Aptos" panose="020B0004020202020204" pitchFamily="34" charset="0"/>
              </a:rPr>
            </a:br>
            <a:r>
              <a:rPr lang="en-GB" sz="1800" dirty="0">
                <a:latin typeface="Aptos" panose="020B0004020202020204" pitchFamily="34" charset="0"/>
                <a:hlinkClick r:id="rId3"/>
              </a:rPr>
              <a:t>Climate Action Plan &gt; Healthy Schools North Yorkshire</a:t>
            </a:r>
            <a:endParaRPr lang="en-GB" sz="1800" dirty="0">
              <a:latin typeface="Aptos" panose="020B0004020202020204" pitchFamily="34" charset="0"/>
            </a:endParaRPr>
          </a:p>
          <a:p>
            <a:endParaRPr lang="en-GB" b="1" dirty="0">
              <a:latin typeface="Aptos" panose="020B0004020202020204" pitchFamily="34" charset="0"/>
            </a:endParaRPr>
          </a:p>
          <a:p>
            <a:r>
              <a:rPr lang="en-GB" b="1" dirty="0">
                <a:latin typeface="Aptos" panose="020B0004020202020204" pitchFamily="34" charset="0"/>
              </a:rPr>
              <a:t>UPLOAD</a:t>
            </a:r>
            <a:r>
              <a:rPr lang="en-GB" dirty="0">
                <a:latin typeface="Aptos" panose="020B0004020202020204" pitchFamily="34" charset="0"/>
              </a:rPr>
              <a:t> your completed climate action plan here: </a:t>
            </a:r>
            <a:br>
              <a:rPr lang="en-GB" dirty="0">
                <a:latin typeface="Aptos" panose="020B0004020202020204" pitchFamily="34" charset="0"/>
              </a:rPr>
            </a:br>
            <a:r>
              <a:rPr lang="en-GB" dirty="0">
                <a:latin typeface="Aptos" panose="020B0004020202020204" pitchFamily="34" charset="0"/>
              </a:rPr>
              <a:t> </a:t>
            </a:r>
            <a:br>
              <a:rPr lang="en-GB" dirty="0">
                <a:latin typeface="Aptos" panose="020B0004020202020204" pitchFamily="34" charset="0"/>
              </a:rPr>
            </a:br>
            <a:r>
              <a:rPr lang="en-GB" dirty="0">
                <a:latin typeface="Aptos" panose="020B0004020202020204" pitchFamily="34" charset="0"/>
                <a:hlinkClick r:id="rId4"/>
              </a:rPr>
              <a:t>Start Award &gt; Healthy Schools North Yorkshire</a:t>
            </a:r>
            <a:endParaRPr lang="en-GB" dirty="0">
              <a:latin typeface="Aptos" panose="020B0004020202020204" pitchFamily="34" charset="0"/>
            </a:endParaRPr>
          </a:p>
          <a:p>
            <a:endParaRPr lang="en-GB" dirty="0">
              <a:latin typeface="Aptos" panose="020B0004020202020204" pitchFamily="34" charset="0"/>
            </a:endParaRPr>
          </a:p>
          <a:p>
            <a:r>
              <a:rPr lang="en-GB" dirty="0">
                <a:latin typeface="Aptos" panose="020B0004020202020204" pitchFamily="34" charset="0"/>
              </a:rPr>
              <a:t>You will need an existing Healthy Schools login or register to set up an account.</a:t>
            </a:r>
          </a:p>
          <a:p>
            <a:endParaRPr lang="en-GB" dirty="0">
              <a:latin typeface="Aptos" panose="020B0004020202020204" pitchFamily="34" charset="0"/>
            </a:endParaRPr>
          </a:p>
          <a:p>
            <a:endParaRPr lang="en-GB" dirty="0">
              <a:latin typeface="Aptos" panose="020B0004020202020204" pitchFamily="34" charset="0"/>
            </a:endParaRPr>
          </a:p>
          <a:p>
            <a:r>
              <a:rPr lang="en-GB" dirty="0">
                <a:latin typeface="Aptos" panose="020B0004020202020204" pitchFamily="34" charset="0"/>
              </a:rPr>
              <a:t>A Climate Action Plan logo and certificate will be sent out to you after your plan has been looked at by our partnership group.</a:t>
            </a:r>
          </a:p>
        </p:txBody>
      </p:sp>
      <p:pic>
        <p:nvPicPr>
          <p:cNvPr id="6" name="Picture 5">
            <a:extLst>
              <a:ext uri="{FF2B5EF4-FFF2-40B4-BE49-F238E27FC236}">
                <a16:creationId xmlns:a16="http://schemas.microsoft.com/office/drawing/2014/main" id="{C9D4F2C9-6C02-7334-223E-851CE8CCBA58}"/>
              </a:ext>
            </a:extLst>
          </p:cNvPr>
          <p:cNvPicPr>
            <a:picLocks noChangeAspect="1"/>
          </p:cNvPicPr>
          <p:nvPr/>
        </p:nvPicPr>
        <p:blipFill>
          <a:blip r:embed="rId5"/>
          <a:stretch>
            <a:fillRect/>
          </a:stretch>
        </p:blipFill>
        <p:spPr>
          <a:xfrm>
            <a:off x="5809672" y="2712995"/>
            <a:ext cx="2694132" cy="2586367"/>
          </a:xfrm>
          <a:prstGeom prst="rect">
            <a:avLst/>
          </a:prstGeom>
        </p:spPr>
      </p:pic>
    </p:spTree>
    <p:extLst>
      <p:ext uri="{BB962C8B-B14F-4D97-AF65-F5344CB8AC3E}">
        <p14:creationId xmlns:p14="http://schemas.microsoft.com/office/powerpoint/2010/main" val="1304043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0" y="246824"/>
            <a:ext cx="8629558" cy="590931"/>
          </a:xfrm>
        </p:spPr>
        <p:txBody>
          <a:bodyPr/>
          <a:lstStyle/>
          <a:p>
            <a:pPr algn="ctr"/>
            <a:r>
              <a:rPr kumimoji="0" lang="en-GB" sz="3600" b="0" i="0" u="none" strike="noStrike" kern="1200" cap="none" spc="0" normalizeH="0" baseline="0" noProof="0" dirty="0">
                <a:ln>
                  <a:noFill/>
                </a:ln>
                <a:solidFill>
                  <a:srgbClr val="144D8E"/>
                </a:solidFill>
                <a:effectLst/>
                <a:uLnTx/>
                <a:uFillTx/>
                <a:latin typeface="Arial" panose="020B0604020202020204" pitchFamily="34" charset="0"/>
                <a:ea typeface="+mj-ea"/>
                <a:cs typeface="Arial" panose="020B0604020202020204" pitchFamily="34" charset="0"/>
              </a:rPr>
              <a:t>Keeping up to date &amp; next steps</a:t>
            </a:r>
            <a:endParaRPr lang="en-GB" sz="3600" dirty="0"/>
          </a:p>
        </p:txBody>
      </p:sp>
      <p:sp>
        <p:nvSpPr>
          <p:cNvPr id="12" name="TextBox 11">
            <a:extLst>
              <a:ext uri="{FF2B5EF4-FFF2-40B4-BE49-F238E27FC236}">
                <a16:creationId xmlns:a16="http://schemas.microsoft.com/office/drawing/2014/main" id="{6EF67086-0552-022D-CF3A-B8E44D3943AE}"/>
              </a:ext>
            </a:extLst>
          </p:cNvPr>
          <p:cNvSpPr txBox="1"/>
          <p:nvPr/>
        </p:nvSpPr>
        <p:spPr>
          <a:xfrm>
            <a:off x="1580462" y="1781754"/>
            <a:ext cx="6464809" cy="2808076"/>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Upload plan to Healthy Schools website</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Climate Change newsletter?</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GB" dirty="0">
                <a:solidFill>
                  <a:prstClr val="black"/>
                </a:solidFill>
                <a:latin typeface="Arial" panose="020B0604020202020204"/>
              </a:rPr>
              <a:t>N</a:t>
            </a:r>
            <a:r>
              <a:rPr kumimoji="0" lang="en-GB" sz="1800" b="0" i="0" u="none" strike="noStrike" kern="1200" cap="none" spc="0" normalizeH="0" baseline="0" noProof="0" dirty="0" err="1">
                <a:ln>
                  <a:noFill/>
                </a:ln>
                <a:solidFill>
                  <a:prstClr val="black"/>
                </a:solidFill>
                <a:effectLst/>
                <a:uLnTx/>
                <a:uFillTx/>
                <a:latin typeface="Arial" panose="020B0604020202020204"/>
                <a:ea typeface="+mn-ea"/>
                <a:cs typeface="+mn-cs"/>
              </a:rPr>
              <a:t>etwork</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meetings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GB" dirty="0">
                <a:solidFill>
                  <a:prstClr val="black"/>
                </a:solidFill>
                <a:latin typeface="Arial" panose="020B0604020202020204"/>
              </a:rPr>
              <a:t>Spring term Climate Change pupil event primary – Allerton Waste Recovery Centre – date to be confirmed. </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4" name="Text Placeholder 3">
            <a:extLst>
              <a:ext uri="{FF2B5EF4-FFF2-40B4-BE49-F238E27FC236}">
                <a16:creationId xmlns:a16="http://schemas.microsoft.com/office/drawing/2014/main" id="{E8BACCCA-9E64-6644-E26C-2AB4D1C81671}"/>
              </a:ext>
            </a:extLst>
          </p:cNvPr>
          <p:cNvGraphicFramePr/>
          <p:nvPr>
            <p:extLst>
              <p:ext uri="{D42A27DB-BD31-4B8C-83A1-F6EECF244321}">
                <p14:modId xmlns:p14="http://schemas.microsoft.com/office/powerpoint/2010/main" val="4008853054"/>
              </p:ext>
            </p:extLst>
          </p:nvPr>
        </p:nvGraphicFramePr>
        <p:xfrm>
          <a:off x="738909" y="3777673"/>
          <a:ext cx="8147916" cy="2384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297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4DC4F7-1444-92B0-BA32-E35C749C8147}"/>
              </a:ext>
            </a:extLst>
          </p:cNvPr>
          <p:cNvSpPr>
            <a:spLocks noGrp="1"/>
          </p:cNvSpPr>
          <p:nvPr>
            <p:ph type="title"/>
          </p:nvPr>
        </p:nvSpPr>
        <p:spPr>
          <a:xfrm>
            <a:off x="628650" y="557188"/>
            <a:ext cx="7886700" cy="1133499"/>
          </a:xfrm>
        </p:spPr>
        <p:txBody>
          <a:bodyPr>
            <a:normAutofit/>
          </a:bodyPr>
          <a:lstStyle/>
          <a:p>
            <a:pPr algn="ctr"/>
            <a:r>
              <a:rPr lang="en-GB" sz="4200" dirty="0"/>
              <a:t>Why Climate  Change?</a:t>
            </a:r>
          </a:p>
        </p:txBody>
      </p:sp>
      <p:graphicFrame>
        <p:nvGraphicFramePr>
          <p:cNvPr id="5" name="Content Placeholder 2">
            <a:extLst>
              <a:ext uri="{FF2B5EF4-FFF2-40B4-BE49-F238E27FC236}">
                <a16:creationId xmlns:a16="http://schemas.microsoft.com/office/drawing/2014/main" id="{1D0DA092-D36D-6382-6FB7-19F9AA1F61EB}"/>
              </a:ext>
            </a:extLst>
          </p:cNvPr>
          <p:cNvGraphicFramePr>
            <a:graphicFrameLocks noGrp="1"/>
          </p:cNvGraphicFramePr>
          <p:nvPr>
            <p:ph idx="1"/>
            <p:extLst>
              <p:ext uri="{D42A27DB-BD31-4B8C-83A1-F6EECF244321}">
                <p14:modId xmlns:p14="http://schemas.microsoft.com/office/powerpoint/2010/main" val="394454991"/>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33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266791" y="585491"/>
            <a:ext cx="8629558" cy="590931"/>
          </a:xfrm>
        </p:spPr>
        <p:txBody>
          <a:bodyPr/>
          <a:lstStyle/>
          <a:p>
            <a:pPr algn="ctr"/>
            <a:r>
              <a:rPr lang="en-GB" sz="3600" dirty="0"/>
              <a:t>Climate Action Plan</a:t>
            </a:r>
          </a:p>
        </p:txBody>
      </p:sp>
      <p:sp>
        <p:nvSpPr>
          <p:cNvPr id="6" name="TextBox 5">
            <a:extLst>
              <a:ext uri="{FF2B5EF4-FFF2-40B4-BE49-F238E27FC236}">
                <a16:creationId xmlns:a16="http://schemas.microsoft.com/office/drawing/2014/main" id="{7CB6FF26-867B-8A2B-0C38-E7C33C9053F7}"/>
              </a:ext>
            </a:extLst>
          </p:cNvPr>
          <p:cNvSpPr txBox="1"/>
          <p:nvPr/>
        </p:nvSpPr>
        <p:spPr>
          <a:xfrm>
            <a:off x="517235" y="1644073"/>
            <a:ext cx="8379113" cy="5016758"/>
          </a:xfrm>
          <a:prstGeom prst="rect">
            <a:avLst/>
          </a:prstGeom>
          <a:noFill/>
        </p:spPr>
        <p:txBody>
          <a:bodyPr wrap="square">
            <a:spAutoFit/>
          </a:bodyPr>
          <a:lstStyle/>
          <a:p>
            <a:pPr algn="l"/>
            <a:r>
              <a:rPr lang="en-GB" sz="2000" b="1" i="0" dirty="0">
                <a:solidFill>
                  <a:srgbClr val="000000"/>
                </a:solidFill>
                <a:effectLst/>
                <a:latin typeface="Aptos" panose="020B0004020202020204" pitchFamily="34" charset="0"/>
              </a:rPr>
              <a:t>Who needs a Climate Action Plan?</a:t>
            </a:r>
            <a:r>
              <a:rPr lang="en-GB" sz="2000" b="0" i="0" dirty="0">
                <a:solidFill>
                  <a:srgbClr val="000000"/>
                </a:solidFill>
                <a:effectLst/>
                <a:latin typeface="Aptos" panose="020B0004020202020204" pitchFamily="34" charset="0"/>
              </a:rPr>
              <a:t> </a:t>
            </a:r>
            <a:r>
              <a:rPr lang="en-GB" sz="2000" b="0" i="0" dirty="0">
                <a:solidFill>
                  <a:srgbClr val="0B0C0C"/>
                </a:solidFill>
                <a:effectLst/>
                <a:latin typeface="Aptos" panose="020B0004020202020204" pitchFamily="34" charset="0"/>
              </a:rPr>
              <a:t>The DfE </a:t>
            </a:r>
            <a:r>
              <a:rPr lang="en-GB" sz="2000" b="0" i="0" u="none" strike="noStrike" dirty="0">
                <a:solidFill>
                  <a:srgbClr val="0B0C0C"/>
                </a:solidFill>
                <a:effectLst/>
                <a:latin typeface="Aptos" panose="020B0004020202020204" pitchFamily="34" charset="0"/>
                <a:hlinkClick r:id="rId4"/>
              </a:rPr>
              <a:t>sustainability and climate change strategy for education</a:t>
            </a:r>
            <a:r>
              <a:rPr lang="en-GB" sz="2000" b="0" i="0" dirty="0">
                <a:solidFill>
                  <a:srgbClr val="0B0C0C"/>
                </a:solidFill>
                <a:effectLst/>
                <a:latin typeface="Aptos" panose="020B0004020202020204" pitchFamily="34" charset="0"/>
              </a:rPr>
              <a:t> states: “By 2025, </a:t>
            </a:r>
            <a:r>
              <a:rPr lang="en-GB" sz="2000" b="1" i="0" dirty="0">
                <a:solidFill>
                  <a:srgbClr val="0B0C0C"/>
                </a:solidFill>
                <a:effectLst/>
                <a:latin typeface="Aptos" panose="020B0004020202020204" pitchFamily="34" charset="0"/>
              </a:rPr>
              <a:t>all</a:t>
            </a:r>
            <a:r>
              <a:rPr lang="en-GB" sz="2000" b="0" i="0" dirty="0">
                <a:solidFill>
                  <a:srgbClr val="0B0C0C"/>
                </a:solidFill>
                <a:effectLst/>
                <a:latin typeface="Aptos" panose="020B0004020202020204" pitchFamily="34" charset="0"/>
              </a:rPr>
              <a:t> education settings will have nominated a sustainability lead and put in place a climate action plan”.  </a:t>
            </a:r>
          </a:p>
          <a:p>
            <a:pPr algn="l"/>
            <a:endParaRPr lang="en-GB" sz="2000" b="0" i="0" dirty="0">
              <a:solidFill>
                <a:srgbClr val="000000"/>
              </a:solidFill>
              <a:effectLst/>
              <a:latin typeface="Segoe UI" panose="020B0502040204020203" pitchFamily="34" charset="0"/>
            </a:endParaRPr>
          </a:p>
          <a:p>
            <a:pPr algn="l" rtl="0" fontAlgn="base"/>
            <a:r>
              <a:rPr lang="en-GB" sz="2000" b="1" i="0" dirty="0">
                <a:solidFill>
                  <a:srgbClr val="000000"/>
                </a:solidFill>
                <a:effectLst/>
                <a:latin typeface="Aptos" panose="020B0004020202020204" pitchFamily="34" charset="0"/>
              </a:rPr>
              <a:t>What is a Climate Action Plan</a:t>
            </a:r>
            <a:r>
              <a:rPr lang="en-GB" sz="2000" b="1" dirty="0">
                <a:solidFill>
                  <a:srgbClr val="000000"/>
                </a:solidFill>
                <a:latin typeface="Aptos" panose="020B0004020202020204" pitchFamily="34" charset="0"/>
              </a:rPr>
              <a:t>?</a:t>
            </a:r>
            <a:endParaRPr lang="en-GB" sz="2000" b="1" i="0" dirty="0">
              <a:solidFill>
                <a:srgbClr val="000000"/>
              </a:solidFill>
              <a:effectLst/>
              <a:latin typeface="Segoe UI" panose="020B0502040204020203" pitchFamily="34" charset="0"/>
            </a:endParaRPr>
          </a:p>
          <a:p>
            <a:pPr algn="l" rtl="0" fontAlgn="base"/>
            <a:r>
              <a:rPr lang="en-GB" sz="2000" b="0" i="0" dirty="0">
                <a:solidFill>
                  <a:srgbClr val="000000"/>
                </a:solidFill>
                <a:effectLst/>
                <a:latin typeface="Aptos" panose="020B0004020202020204" pitchFamily="34" charset="0"/>
              </a:rPr>
              <a:t>A plan to take action in school to do less harm to the planet and bring about positive change</a:t>
            </a:r>
            <a:r>
              <a:rPr lang="en-GB" sz="2000" dirty="0">
                <a:solidFill>
                  <a:srgbClr val="000000"/>
                </a:solidFill>
                <a:latin typeface="Aptos" panose="020B0004020202020204" pitchFamily="34" charset="0"/>
              </a:rPr>
              <a:t>,  reduce resource use and minimise waste.   </a:t>
            </a:r>
          </a:p>
          <a:p>
            <a:pPr algn="l" rtl="0" fontAlgn="base"/>
            <a:endParaRPr lang="en-GB" sz="2000" dirty="0">
              <a:solidFill>
                <a:srgbClr val="000000"/>
              </a:solidFill>
              <a:latin typeface="Aptos" panose="020B0004020202020204" pitchFamily="34" charset="0"/>
            </a:endParaRPr>
          </a:p>
          <a:p>
            <a:pPr algn="l" rtl="0" fontAlgn="base"/>
            <a:r>
              <a:rPr lang="en-GB" sz="2000" b="1" i="0" dirty="0">
                <a:solidFill>
                  <a:srgbClr val="000000"/>
                </a:solidFill>
                <a:effectLst/>
                <a:latin typeface="Aptos" panose="020B0004020202020204" pitchFamily="34" charset="0"/>
              </a:rPr>
              <a:t>Why do a Climate Action Plan?</a:t>
            </a:r>
            <a:r>
              <a:rPr lang="en-GB" sz="2000" b="0" i="0" dirty="0">
                <a:solidFill>
                  <a:srgbClr val="000000"/>
                </a:solidFill>
                <a:effectLst/>
                <a:latin typeface="Aptos" panose="020B0004020202020204" pitchFamily="34" charset="0"/>
              </a:rPr>
              <a:t> </a:t>
            </a:r>
            <a:endParaRPr lang="en-GB" sz="2000" b="0" i="0" dirty="0">
              <a:solidFill>
                <a:srgbClr val="000000"/>
              </a:solidFill>
              <a:effectLst/>
              <a:latin typeface="Segoe UI" panose="020B0502040204020203" pitchFamily="34" charset="0"/>
            </a:endParaRPr>
          </a:p>
          <a:p>
            <a:pPr algn="l" rtl="0" fontAlgn="base"/>
            <a:r>
              <a:rPr lang="en-GB" sz="2000" b="0" i="0" dirty="0">
                <a:solidFill>
                  <a:srgbClr val="000000"/>
                </a:solidFill>
                <a:effectLst/>
                <a:latin typeface="Aptos" panose="020B0004020202020204" pitchFamily="34" charset="0"/>
              </a:rPr>
              <a:t>Showing children the value of resources from an early age helps to establish positive habits as future stewards of the planet.  </a:t>
            </a:r>
          </a:p>
          <a:p>
            <a:pPr algn="l" rtl="0" fontAlgn="base"/>
            <a:r>
              <a:rPr lang="en-GB" sz="2000" b="0" i="0" dirty="0">
                <a:solidFill>
                  <a:srgbClr val="000000"/>
                </a:solidFill>
                <a:effectLst/>
                <a:latin typeface="Aptos" panose="020B0004020202020204" pitchFamily="34" charset="0"/>
              </a:rPr>
              <a:t>Helps you to run a more efficient setting where resources aren’t wasted. </a:t>
            </a:r>
          </a:p>
          <a:p>
            <a:pPr algn="l" rtl="0" fontAlgn="base"/>
            <a:endParaRPr lang="en-GB" sz="2000" dirty="0">
              <a:solidFill>
                <a:srgbClr val="000000"/>
              </a:solidFill>
              <a:latin typeface="Aptos" panose="020B0004020202020204" pitchFamily="34" charset="0"/>
            </a:endParaRPr>
          </a:p>
          <a:p>
            <a:pPr algn="l" rtl="0" fontAlgn="base"/>
            <a:endParaRPr lang="en-GB" sz="2000" dirty="0">
              <a:solidFill>
                <a:srgbClr val="000000"/>
              </a:solidFill>
              <a:latin typeface="Aptos" panose="020B0004020202020204" pitchFamily="34" charset="0"/>
            </a:endParaRPr>
          </a:p>
          <a:p>
            <a:pPr algn="l" rtl="0" fontAlgn="base"/>
            <a:r>
              <a:rPr lang="en-GB" sz="2000" b="1" dirty="0">
                <a:solidFill>
                  <a:srgbClr val="000000"/>
                </a:solidFill>
                <a:latin typeface="Aptos" panose="020B0004020202020204" pitchFamily="34" charset="0"/>
              </a:rPr>
              <a:t> </a:t>
            </a:r>
          </a:p>
        </p:txBody>
      </p:sp>
      <p:sp>
        <p:nvSpPr>
          <p:cNvPr id="3" name="AutoShape 2" descr="Yellow hand showing symbol PNG 11099593 PNG">
            <a:extLst>
              <a:ext uri="{FF2B5EF4-FFF2-40B4-BE49-F238E27FC236}">
                <a16:creationId xmlns:a16="http://schemas.microsoft.com/office/drawing/2014/main" id="{26C670A4-E0A6-B7FF-85B1-ABBFCFC127D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Yellow hand showing symbol PNG 11099593 PNG">
            <a:extLst>
              <a:ext uri="{FF2B5EF4-FFF2-40B4-BE49-F238E27FC236}">
                <a16:creationId xmlns:a16="http://schemas.microsoft.com/office/drawing/2014/main" id="{FE548DCD-A811-8857-ECEC-203B654E146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Yellow hand showing symbol PNG 11099593 PNG">
            <a:extLst>
              <a:ext uri="{FF2B5EF4-FFF2-40B4-BE49-F238E27FC236}">
                <a16:creationId xmlns:a16="http://schemas.microsoft.com/office/drawing/2014/main" id="{DEBCB56E-4751-F269-E716-7CA31D4E9594}"/>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8" descr="Yellow hand showing symbol PNG 11099593 PNG">
            <a:extLst>
              <a:ext uri="{FF2B5EF4-FFF2-40B4-BE49-F238E27FC236}">
                <a16:creationId xmlns:a16="http://schemas.microsoft.com/office/drawing/2014/main" id="{314066DA-F079-1524-16F4-9D5D901E4B72}"/>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2498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266791" y="585491"/>
            <a:ext cx="8629558" cy="590931"/>
          </a:xfrm>
        </p:spPr>
        <p:txBody>
          <a:bodyPr/>
          <a:lstStyle/>
          <a:p>
            <a:pPr algn="ctr"/>
            <a:r>
              <a:rPr lang="en-GB" sz="3600" dirty="0"/>
              <a:t>Climate Action Plan</a:t>
            </a:r>
          </a:p>
        </p:txBody>
      </p:sp>
      <p:sp>
        <p:nvSpPr>
          <p:cNvPr id="6" name="TextBox 5">
            <a:extLst>
              <a:ext uri="{FF2B5EF4-FFF2-40B4-BE49-F238E27FC236}">
                <a16:creationId xmlns:a16="http://schemas.microsoft.com/office/drawing/2014/main" id="{7CB6FF26-867B-8A2B-0C38-E7C33C9053F7}"/>
              </a:ext>
            </a:extLst>
          </p:cNvPr>
          <p:cNvSpPr txBox="1"/>
          <p:nvPr/>
        </p:nvSpPr>
        <p:spPr>
          <a:xfrm>
            <a:off x="266791" y="1293092"/>
            <a:ext cx="8489282" cy="4093428"/>
          </a:xfrm>
          <a:prstGeom prst="rect">
            <a:avLst/>
          </a:prstGeom>
          <a:noFill/>
        </p:spPr>
        <p:txBody>
          <a:bodyPr wrap="square">
            <a:spAutoFit/>
          </a:bodyPr>
          <a:lstStyle/>
          <a:p>
            <a:pPr algn="l" rtl="0" fontAlgn="base"/>
            <a:r>
              <a:rPr lang="en-GB" sz="2000" b="1" dirty="0">
                <a:solidFill>
                  <a:srgbClr val="000000"/>
                </a:solidFill>
                <a:latin typeface="Aptos" panose="020B0004020202020204" pitchFamily="34" charset="0"/>
              </a:rPr>
              <a:t>What needs to be in your Climate Action Plan?</a:t>
            </a:r>
          </a:p>
          <a:p>
            <a:pPr algn="l" rtl="0" fontAlgn="base"/>
            <a:endParaRPr lang="en-GB" sz="2000" dirty="0">
              <a:solidFill>
                <a:srgbClr val="000000"/>
              </a:solidFill>
              <a:latin typeface="Aptos" panose="020B0004020202020204" pitchFamily="34" charset="0"/>
            </a:endParaRPr>
          </a:p>
          <a:p>
            <a:pPr algn="l" rtl="0" fontAlgn="base"/>
            <a:r>
              <a:rPr lang="en-GB" sz="2000" b="0" i="0" dirty="0">
                <a:solidFill>
                  <a:srgbClr val="000000"/>
                </a:solidFill>
                <a:effectLst/>
                <a:latin typeface="Aptos" panose="020B0004020202020204" pitchFamily="34" charset="0"/>
              </a:rPr>
              <a:t>The plans have 4 themes, you should aim to do </a:t>
            </a:r>
            <a:r>
              <a:rPr lang="en-GB" sz="2000" b="1" i="0" dirty="0">
                <a:solidFill>
                  <a:srgbClr val="000000"/>
                </a:solidFill>
                <a:effectLst/>
                <a:latin typeface="Aptos" panose="020B0004020202020204" pitchFamily="34" charset="0"/>
              </a:rPr>
              <a:t>at least one action in each</a:t>
            </a:r>
            <a:r>
              <a:rPr lang="en-GB" sz="2000" b="0" i="0" dirty="0">
                <a:solidFill>
                  <a:srgbClr val="000000"/>
                </a:solidFill>
                <a:effectLst/>
                <a:latin typeface="Aptos" panose="020B0004020202020204" pitchFamily="34" charset="0"/>
              </a:rPr>
              <a:t>:</a:t>
            </a:r>
          </a:p>
          <a:p>
            <a:pPr algn="l" rtl="0" fontAlgn="base"/>
            <a:endParaRPr lang="en-GB" sz="2000" b="0" i="0" dirty="0">
              <a:solidFill>
                <a:srgbClr val="000000"/>
              </a:solidFill>
              <a:effectLst/>
              <a:latin typeface="Aptos" panose="020B0004020202020204" pitchFamily="34" charset="0"/>
            </a:endParaRPr>
          </a:p>
          <a:p>
            <a:pPr marL="457200" indent="-457200" algn="l" rtl="0" fontAlgn="base">
              <a:buAutoNum type="arabicPeriod"/>
            </a:pPr>
            <a:r>
              <a:rPr lang="en-GB" sz="2000" dirty="0">
                <a:solidFill>
                  <a:srgbClr val="000000"/>
                </a:solidFill>
                <a:latin typeface="Aptos" panose="020B0004020202020204" pitchFamily="34" charset="0"/>
              </a:rPr>
              <a:t>Saving energy and reducing waste (</a:t>
            </a:r>
            <a:r>
              <a:rPr lang="en-GB" sz="2000" b="1" dirty="0">
                <a:solidFill>
                  <a:srgbClr val="000000"/>
                </a:solidFill>
                <a:latin typeface="Aptos" panose="020B0004020202020204" pitchFamily="34" charset="0"/>
              </a:rPr>
              <a:t>Decarbonisation</a:t>
            </a:r>
            <a:r>
              <a:rPr lang="en-GB" sz="2000" dirty="0">
                <a:solidFill>
                  <a:srgbClr val="000000"/>
                </a:solidFill>
                <a:latin typeface="Aptos" panose="020B0004020202020204" pitchFamily="34" charset="0"/>
              </a:rPr>
              <a:t>)</a:t>
            </a:r>
          </a:p>
          <a:p>
            <a:pPr marL="457200" indent="-457200" algn="l" rtl="0" fontAlgn="base">
              <a:buAutoNum type="arabicPeriod"/>
            </a:pPr>
            <a:endParaRPr lang="en-GB" sz="2000" b="0" i="0" dirty="0">
              <a:solidFill>
                <a:srgbClr val="000000"/>
              </a:solidFill>
              <a:effectLst/>
              <a:latin typeface="Aptos" panose="020B0004020202020204" pitchFamily="34" charset="0"/>
            </a:endParaRPr>
          </a:p>
          <a:p>
            <a:pPr marL="457200" indent="-457200" algn="l" rtl="0" fontAlgn="base">
              <a:buAutoNum type="arabicPeriod"/>
            </a:pPr>
            <a:r>
              <a:rPr lang="en-GB" sz="2000" b="0" i="0" dirty="0">
                <a:solidFill>
                  <a:srgbClr val="000000"/>
                </a:solidFill>
                <a:effectLst/>
                <a:latin typeface="Aptos" panose="020B0004020202020204" pitchFamily="34" charset="0"/>
              </a:rPr>
              <a:t>Be ready for a changing climate (</a:t>
            </a:r>
            <a:r>
              <a:rPr lang="en-GB" sz="2000" b="1" i="0" dirty="0">
                <a:solidFill>
                  <a:srgbClr val="000000"/>
                </a:solidFill>
                <a:effectLst/>
                <a:latin typeface="Aptos" panose="020B0004020202020204" pitchFamily="34" charset="0"/>
              </a:rPr>
              <a:t>Adaptation</a:t>
            </a:r>
            <a:r>
              <a:rPr lang="en-GB" sz="2000" b="0" i="0" dirty="0">
                <a:solidFill>
                  <a:srgbClr val="000000"/>
                </a:solidFill>
                <a:effectLst/>
                <a:latin typeface="Aptos" panose="020B0004020202020204" pitchFamily="34" charset="0"/>
              </a:rPr>
              <a:t>)</a:t>
            </a:r>
          </a:p>
          <a:p>
            <a:pPr marL="457200" indent="-457200" algn="l" rtl="0" fontAlgn="base">
              <a:buAutoNum type="arabicPeriod"/>
            </a:pPr>
            <a:endParaRPr lang="en-GB" sz="2000" dirty="0">
              <a:solidFill>
                <a:srgbClr val="000000"/>
              </a:solidFill>
              <a:latin typeface="Aptos" panose="020B0004020202020204" pitchFamily="34" charset="0"/>
            </a:endParaRPr>
          </a:p>
          <a:p>
            <a:pPr marL="457200" indent="-457200" algn="l" rtl="0" fontAlgn="base">
              <a:buAutoNum type="arabicPeriod"/>
            </a:pPr>
            <a:r>
              <a:rPr lang="en-GB" sz="2000" dirty="0">
                <a:solidFill>
                  <a:srgbClr val="000000"/>
                </a:solidFill>
                <a:latin typeface="Aptos" panose="020B0004020202020204" pitchFamily="34" charset="0"/>
              </a:rPr>
              <a:t>Looking after nature (</a:t>
            </a:r>
            <a:r>
              <a:rPr lang="en-GB" sz="2000" b="1" dirty="0">
                <a:solidFill>
                  <a:srgbClr val="000000"/>
                </a:solidFill>
                <a:latin typeface="Aptos" panose="020B0004020202020204" pitchFamily="34" charset="0"/>
              </a:rPr>
              <a:t>Biodiversity</a:t>
            </a:r>
            <a:r>
              <a:rPr lang="en-GB" sz="2000" dirty="0">
                <a:solidFill>
                  <a:srgbClr val="000000"/>
                </a:solidFill>
                <a:latin typeface="Aptos" panose="020B0004020202020204" pitchFamily="34" charset="0"/>
              </a:rPr>
              <a:t>)</a:t>
            </a:r>
          </a:p>
          <a:p>
            <a:pPr marL="457200" indent="-457200" algn="l" rtl="0" fontAlgn="base">
              <a:buAutoNum type="arabicPeriod"/>
            </a:pPr>
            <a:endParaRPr lang="en-GB" sz="2000" b="0" i="0" dirty="0">
              <a:solidFill>
                <a:srgbClr val="000000"/>
              </a:solidFill>
              <a:effectLst/>
              <a:latin typeface="Aptos" panose="020B0004020202020204" pitchFamily="34" charset="0"/>
            </a:endParaRPr>
          </a:p>
          <a:p>
            <a:pPr marL="457200" indent="-457200" algn="l" rtl="0" fontAlgn="base">
              <a:buAutoNum type="arabicPeriod"/>
            </a:pPr>
            <a:r>
              <a:rPr lang="en-GB" sz="2000" b="0" i="0" dirty="0">
                <a:solidFill>
                  <a:srgbClr val="000000"/>
                </a:solidFill>
                <a:effectLst/>
                <a:latin typeface="Aptos" panose="020B0004020202020204" pitchFamily="34" charset="0"/>
              </a:rPr>
              <a:t>Learning about the environ</a:t>
            </a:r>
            <a:r>
              <a:rPr lang="en-GB" sz="2000" dirty="0">
                <a:solidFill>
                  <a:srgbClr val="000000"/>
                </a:solidFill>
                <a:latin typeface="Aptos" panose="020B0004020202020204" pitchFamily="34" charset="0"/>
              </a:rPr>
              <a:t>ment and how to</a:t>
            </a:r>
          </a:p>
          <a:p>
            <a:pPr algn="l" rtl="0" fontAlgn="base"/>
            <a:r>
              <a:rPr lang="en-GB" sz="2000" dirty="0">
                <a:solidFill>
                  <a:srgbClr val="000000"/>
                </a:solidFill>
                <a:latin typeface="Aptos" panose="020B0004020202020204" pitchFamily="34" charset="0"/>
              </a:rPr>
              <a:t>look after it (</a:t>
            </a:r>
            <a:r>
              <a:rPr lang="en-GB" sz="2000" b="1" dirty="0">
                <a:solidFill>
                  <a:srgbClr val="000000"/>
                </a:solidFill>
                <a:latin typeface="Aptos" panose="020B0004020202020204" pitchFamily="34" charset="0"/>
              </a:rPr>
              <a:t>Climate Education</a:t>
            </a:r>
            <a:r>
              <a:rPr lang="en-GB" sz="2000" dirty="0">
                <a:solidFill>
                  <a:srgbClr val="000000"/>
                </a:solidFill>
                <a:latin typeface="Aptos" panose="020B0004020202020204" pitchFamily="34" charset="0"/>
              </a:rPr>
              <a:t>) </a:t>
            </a:r>
            <a:endParaRPr lang="en-GB" sz="2000" b="0" i="0" dirty="0">
              <a:solidFill>
                <a:srgbClr val="000000"/>
              </a:solidFill>
              <a:effectLst/>
              <a:latin typeface="Aptos" panose="020B0004020202020204" pitchFamily="34" charset="0"/>
            </a:endParaRPr>
          </a:p>
          <a:p>
            <a:pPr algn="l" rtl="0" fontAlgn="base"/>
            <a:endParaRPr lang="en-GB" sz="2000" dirty="0">
              <a:solidFill>
                <a:srgbClr val="000000"/>
              </a:solidFill>
              <a:latin typeface="Aptos" panose="020B0004020202020204" pitchFamily="34" charset="0"/>
            </a:endParaRPr>
          </a:p>
        </p:txBody>
      </p:sp>
      <p:pic>
        <p:nvPicPr>
          <p:cNvPr id="22" name="Picture 21">
            <a:extLst>
              <a:ext uri="{FF2B5EF4-FFF2-40B4-BE49-F238E27FC236}">
                <a16:creationId xmlns:a16="http://schemas.microsoft.com/office/drawing/2014/main" id="{38BEC5D4-B730-7A85-0518-539E16DD22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447228" y="4665030"/>
            <a:ext cx="1293805" cy="539017"/>
          </a:xfrm>
          <a:prstGeom prst="rect">
            <a:avLst/>
          </a:prstGeom>
          <a:noFill/>
        </p:spPr>
      </p:pic>
      <p:pic>
        <p:nvPicPr>
          <p:cNvPr id="23" name="Picture 22">
            <a:extLst>
              <a:ext uri="{FF2B5EF4-FFF2-40B4-BE49-F238E27FC236}">
                <a16:creationId xmlns:a16="http://schemas.microsoft.com/office/drawing/2014/main" id="{EA1F090F-04D0-F98A-9F5E-3D25FA84DD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944" y="3442853"/>
            <a:ext cx="464589" cy="703519"/>
          </a:xfrm>
          <a:prstGeom prst="rect">
            <a:avLst/>
          </a:prstGeom>
          <a:noFill/>
        </p:spPr>
      </p:pic>
      <p:pic>
        <p:nvPicPr>
          <p:cNvPr id="24" name="Picture 23">
            <a:extLst>
              <a:ext uri="{FF2B5EF4-FFF2-40B4-BE49-F238E27FC236}">
                <a16:creationId xmlns:a16="http://schemas.microsoft.com/office/drawing/2014/main" id="{522D0232-63CB-27E0-EB14-0AAF02D7A9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974692" y="2871437"/>
            <a:ext cx="830984" cy="557563"/>
          </a:xfrm>
          <a:prstGeom prst="rect">
            <a:avLst/>
          </a:prstGeom>
        </p:spPr>
      </p:pic>
      <p:pic>
        <p:nvPicPr>
          <p:cNvPr id="25" name="Picture 24">
            <a:extLst>
              <a:ext uri="{FF2B5EF4-FFF2-40B4-BE49-F238E27FC236}">
                <a16:creationId xmlns:a16="http://schemas.microsoft.com/office/drawing/2014/main" id="{7C32598E-2036-FD79-42FC-A538DAFFD90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7026840" y="2436716"/>
            <a:ext cx="677085" cy="624516"/>
          </a:xfrm>
          <a:prstGeom prst="rect">
            <a:avLst/>
          </a:prstGeom>
          <a:noFill/>
        </p:spPr>
      </p:pic>
    </p:spTree>
    <p:extLst>
      <p:ext uri="{BB962C8B-B14F-4D97-AF65-F5344CB8AC3E}">
        <p14:creationId xmlns:p14="http://schemas.microsoft.com/office/powerpoint/2010/main" val="1778502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266790" y="560681"/>
            <a:ext cx="8629558" cy="482633"/>
          </a:xfrm>
        </p:spPr>
        <p:txBody>
          <a:bodyPr/>
          <a:lstStyle/>
          <a:p>
            <a:pPr algn="ctr"/>
            <a:r>
              <a:rPr lang="en-GB" sz="2800" dirty="0">
                <a:latin typeface="Aptos" panose="020B0004020202020204" pitchFamily="34" charset="0"/>
              </a:rPr>
              <a:t>Free Support to develop Climate Action Plan</a:t>
            </a:r>
          </a:p>
        </p:txBody>
      </p:sp>
      <p:sp>
        <p:nvSpPr>
          <p:cNvPr id="6" name="TextBox 5">
            <a:extLst>
              <a:ext uri="{FF2B5EF4-FFF2-40B4-BE49-F238E27FC236}">
                <a16:creationId xmlns:a16="http://schemas.microsoft.com/office/drawing/2014/main" id="{7CB6FF26-867B-8A2B-0C38-E7C33C9053F7}"/>
              </a:ext>
            </a:extLst>
          </p:cNvPr>
          <p:cNvSpPr txBox="1"/>
          <p:nvPr/>
        </p:nvSpPr>
        <p:spPr>
          <a:xfrm>
            <a:off x="628073" y="1043314"/>
            <a:ext cx="8268275" cy="8186857"/>
          </a:xfrm>
          <a:prstGeom prst="rect">
            <a:avLst/>
          </a:prstGeom>
          <a:noFill/>
        </p:spPr>
        <p:txBody>
          <a:bodyPr wrap="square">
            <a:spAutoFit/>
          </a:bodyPr>
          <a:lstStyle/>
          <a:p>
            <a:pPr algn="l" rtl="0" fontAlgn="base"/>
            <a:endParaRPr lang="en-GB" b="1" i="0" dirty="0">
              <a:solidFill>
                <a:srgbClr val="000000"/>
              </a:solidFill>
              <a:effectLst/>
              <a:latin typeface="Aptos" panose="020B0004020202020204" pitchFamily="34" charset="0"/>
            </a:endParaRPr>
          </a:p>
          <a:p>
            <a:pPr algn="l" rtl="0" fontAlgn="base"/>
            <a:r>
              <a:rPr lang="en-GB" b="1" i="0" dirty="0">
                <a:solidFill>
                  <a:srgbClr val="000000"/>
                </a:solidFill>
                <a:effectLst/>
                <a:latin typeface="Aptos" panose="020B0004020202020204" pitchFamily="34" charset="0"/>
              </a:rPr>
              <a:t>Climate Ambassadors Programme </a:t>
            </a:r>
            <a:r>
              <a:rPr lang="en-GB" b="0" i="0" dirty="0">
                <a:solidFill>
                  <a:srgbClr val="000000"/>
                </a:solidFill>
                <a:effectLst/>
                <a:latin typeface="Aptos" panose="020B0004020202020204" pitchFamily="34" charset="0"/>
              </a:rPr>
              <a:t>– Free support tailored to your needs where your school will be matched with a Climate Ambassador to support you to develop your climate action plan.  </a:t>
            </a:r>
            <a:endParaRPr lang="en-GB" dirty="0">
              <a:solidFill>
                <a:srgbClr val="000000"/>
              </a:solidFill>
              <a:latin typeface="Aptos" panose="020B0004020202020204" pitchFamily="34" charset="0"/>
            </a:endParaRPr>
          </a:p>
          <a:p>
            <a:pPr algn="l" rtl="0" fontAlgn="base"/>
            <a:r>
              <a:rPr lang="en-GB" b="0" i="0" dirty="0">
                <a:solidFill>
                  <a:srgbClr val="000000"/>
                </a:solidFill>
                <a:effectLst/>
                <a:latin typeface="Aptos" panose="020B0004020202020204" pitchFamily="34" charset="0"/>
              </a:rPr>
              <a:t>Contact:</a:t>
            </a:r>
            <a:r>
              <a:rPr lang="en-GB" dirty="0">
                <a:solidFill>
                  <a:srgbClr val="000000"/>
                </a:solidFill>
                <a:latin typeface="Aptos" panose="020B0004020202020204" pitchFamily="34" charset="0"/>
              </a:rPr>
              <a:t> Ruth Green - </a:t>
            </a:r>
            <a:r>
              <a:rPr lang="en-GB" b="0" i="0" dirty="0">
                <a:effectLst/>
                <a:latin typeface="Aptos" panose="020B0004020202020204" pitchFamily="34" charset="0"/>
                <a:hlinkClick r:id="rId3"/>
              </a:rPr>
              <a:t>climateambassadors_yh@leeds.ac.uk</a:t>
            </a:r>
            <a:endParaRPr lang="en-GB" b="0" i="0" dirty="0">
              <a:solidFill>
                <a:srgbClr val="000000"/>
              </a:solidFill>
              <a:effectLst/>
              <a:latin typeface="Aptos" panose="020B0004020202020204" pitchFamily="34" charset="0"/>
            </a:endParaRPr>
          </a:p>
          <a:p>
            <a:pPr algn="l" rtl="0" fontAlgn="base"/>
            <a:endParaRPr lang="en-GB" b="0" i="0" dirty="0">
              <a:solidFill>
                <a:srgbClr val="000000"/>
              </a:solidFill>
              <a:effectLst/>
              <a:latin typeface="Aptos" panose="020B0004020202020204" pitchFamily="34" charset="0"/>
            </a:endParaRPr>
          </a:p>
          <a:p>
            <a:pPr fontAlgn="base"/>
            <a:r>
              <a:rPr lang="en-GB" dirty="0">
                <a:latin typeface="Aptos" panose="020B0004020202020204" pitchFamily="34" charset="0"/>
                <a:hlinkClick r:id="rId4"/>
              </a:rPr>
              <a:t>Climate Action Advisors - Lets Go Zero</a:t>
            </a:r>
            <a:r>
              <a:rPr lang="en-GB" dirty="0">
                <a:latin typeface="Aptos" panose="020B0004020202020204" pitchFamily="34" charset="0"/>
              </a:rPr>
              <a:t> -</a:t>
            </a:r>
            <a:r>
              <a:rPr lang="en-GB" b="1" dirty="0">
                <a:solidFill>
                  <a:srgbClr val="000000"/>
                </a:solidFill>
                <a:latin typeface="Aptos" panose="020B0004020202020204" pitchFamily="34" charset="0"/>
              </a:rPr>
              <a:t> </a:t>
            </a:r>
            <a:r>
              <a:rPr lang="en-GB" dirty="0">
                <a:solidFill>
                  <a:srgbClr val="000000"/>
                </a:solidFill>
                <a:latin typeface="Aptos" panose="020B0004020202020204" pitchFamily="34" charset="0"/>
              </a:rPr>
              <a:t>Free support, particularly around tackling energy and writing your climate action plan.</a:t>
            </a:r>
          </a:p>
          <a:p>
            <a:pPr algn="l" rtl="0" fontAlgn="base"/>
            <a:r>
              <a:rPr lang="en-GB" dirty="0">
                <a:solidFill>
                  <a:srgbClr val="000000"/>
                </a:solidFill>
                <a:latin typeface="Aptos" panose="020B0004020202020204" pitchFamily="34" charset="0"/>
              </a:rPr>
              <a:t>Contact:</a:t>
            </a:r>
            <a:r>
              <a:rPr lang="en-GB" b="0" i="0" dirty="0">
                <a:solidFill>
                  <a:srgbClr val="000000"/>
                </a:solidFill>
                <a:effectLst/>
                <a:latin typeface="Aptos" panose="020B0004020202020204" pitchFamily="34" charset="0"/>
              </a:rPr>
              <a:t>  </a:t>
            </a:r>
            <a:r>
              <a:rPr lang="en-GB" b="0" i="0" dirty="0">
                <a:solidFill>
                  <a:srgbClr val="FF5237"/>
                </a:solidFill>
                <a:effectLst/>
                <a:latin typeface="Aptos" panose="020B0004020202020204" pitchFamily="34" charset="0"/>
                <a:hlinkClick r:id="rId5"/>
              </a:rPr>
              <a:t>letsgozero@ashden.org </a:t>
            </a:r>
            <a:endParaRPr lang="en-GB" b="0" i="0" dirty="0">
              <a:solidFill>
                <a:srgbClr val="FF5237"/>
              </a:solidFill>
              <a:effectLst/>
              <a:latin typeface="Aptos" panose="020B0004020202020204" pitchFamily="34" charset="0"/>
            </a:endParaRPr>
          </a:p>
          <a:p>
            <a:pPr algn="l" rtl="0" fontAlgn="base"/>
            <a:endParaRPr lang="en-GB" dirty="0">
              <a:solidFill>
                <a:srgbClr val="FF5237"/>
              </a:solidFill>
              <a:latin typeface="Aptos" panose="020B0004020202020204" pitchFamily="34" charset="0"/>
            </a:endParaRPr>
          </a:p>
          <a:p>
            <a:pPr algn="l" rtl="0" fontAlgn="base"/>
            <a:r>
              <a:rPr lang="en-GB" b="0" i="0" dirty="0">
                <a:solidFill>
                  <a:srgbClr val="132F1E"/>
                </a:solidFill>
                <a:effectLst/>
                <a:latin typeface="Aptos" panose="020B0004020202020204" pitchFamily="34" charset="0"/>
              </a:rPr>
              <a:t>The </a:t>
            </a:r>
            <a:r>
              <a:rPr lang="en-GB" b="0" i="0" dirty="0">
                <a:solidFill>
                  <a:srgbClr val="657627"/>
                </a:solidFill>
                <a:effectLst/>
                <a:latin typeface="Aptos" panose="020B0004020202020204" pitchFamily="34" charset="0"/>
                <a:hlinkClick r:id="rId6" tooltip="How it works"/>
              </a:rPr>
              <a:t>National Education Nature Park</a:t>
            </a:r>
            <a:r>
              <a:rPr lang="en-GB" b="0" i="0" dirty="0">
                <a:solidFill>
                  <a:srgbClr val="132F1E"/>
                </a:solidFill>
                <a:effectLst/>
                <a:latin typeface="Aptos" panose="020B0004020202020204" pitchFamily="34" charset="0"/>
              </a:rPr>
              <a:t> follows a 5 step programme of nature-based learning and action to improve your site for people and wildlife.</a:t>
            </a:r>
          </a:p>
          <a:p>
            <a:pPr fontAlgn="base"/>
            <a:r>
              <a:rPr lang="en-GB" dirty="0">
                <a:solidFill>
                  <a:srgbClr val="132F1E"/>
                </a:solidFill>
                <a:latin typeface="Aptos" panose="020B0004020202020204" pitchFamily="34" charset="0"/>
              </a:rPr>
              <a:t>Contact: </a:t>
            </a:r>
            <a:r>
              <a:rPr lang="en-GB" dirty="0">
                <a:latin typeface="Aptos" panose="020B0004020202020204" pitchFamily="34" charset="0"/>
                <a:ea typeface="Calibri"/>
                <a:cs typeface="Calibri"/>
                <a:hlinkClick r:id="rId7"/>
              </a:rPr>
              <a:t>YorkshireNaturePark@rhs.org.uk</a:t>
            </a:r>
            <a:r>
              <a:rPr lang="en-GB" dirty="0">
                <a:latin typeface="Aptos" panose="020B0004020202020204" pitchFamily="34" charset="0"/>
                <a:ea typeface="Calibri"/>
                <a:cs typeface="Calibri"/>
              </a:rPr>
              <a:t> </a:t>
            </a:r>
          </a:p>
          <a:p>
            <a:pPr fontAlgn="base"/>
            <a:endParaRPr lang="en-GB" dirty="0">
              <a:latin typeface="Aptos" panose="020B0004020202020204" pitchFamily="34" charset="0"/>
              <a:ea typeface="Calibri"/>
              <a:cs typeface="Calibri"/>
            </a:endParaRPr>
          </a:p>
          <a:p>
            <a:pPr fontAlgn="base"/>
            <a:r>
              <a:rPr lang="en-GB" dirty="0">
                <a:solidFill>
                  <a:srgbClr val="000000"/>
                </a:solidFill>
                <a:latin typeface="Aptos" panose="020B0004020202020204" pitchFamily="34" charset="0"/>
                <a:hlinkClick r:id="rId8">
                  <a:extLst>
                    <a:ext uri="{A12FA001-AC4F-418D-AE19-62706E023703}">
                      <ahyp:hlinkClr xmlns:ahyp="http://schemas.microsoft.com/office/drawing/2018/hyperlinkcolor" val="tx"/>
                    </a:ext>
                  </a:extLst>
                </a:hlinkClick>
              </a:rPr>
              <a:t>Resources &amp; Support for Schools - </a:t>
            </a:r>
            <a:r>
              <a:rPr lang="en-GB" dirty="0">
                <a:latin typeface="Aptos" panose="020B0004020202020204" pitchFamily="34" charset="0"/>
                <a:hlinkClick r:id="rId8"/>
              </a:rPr>
              <a:t>Climate Change &gt; Healthy Schools North Yorkshire</a:t>
            </a:r>
            <a:endParaRPr lang="en-GB" dirty="0">
              <a:latin typeface="Aptos" panose="020B0004020202020204" pitchFamily="34" charset="0"/>
              <a:ea typeface="Calibri"/>
              <a:cs typeface="Calibri"/>
            </a:endParaRPr>
          </a:p>
          <a:p>
            <a:pPr algn="l" rtl="0" fontAlgn="base"/>
            <a:endParaRPr lang="en-GB" dirty="0">
              <a:solidFill>
                <a:srgbClr val="000000"/>
              </a:solidFill>
              <a:latin typeface="Aptos" panose="020B0004020202020204" pitchFamily="34" charset="0"/>
            </a:endParaRPr>
          </a:p>
          <a:p>
            <a:pPr algn="l" rtl="0" fontAlgn="base"/>
            <a:endParaRPr lang="en-GB" sz="2000" dirty="0">
              <a:solidFill>
                <a:srgbClr val="000000"/>
              </a:solidFill>
              <a:latin typeface="Segoe UI" panose="020B0502040204020203" pitchFamily="34" charset="0"/>
            </a:endParaRPr>
          </a:p>
          <a:p>
            <a:pPr algn="l" rtl="0" fontAlgn="base"/>
            <a:endParaRPr lang="en-GB" sz="2000" dirty="0">
              <a:solidFill>
                <a:srgbClr val="000000"/>
              </a:solidFill>
              <a:latin typeface="Segoe UI" panose="020B0502040204020203" pitchFamily="34" charset="0"/>
            </a:endParaRPr>
          </a:p>
          <a:p>
            <a:pPr algn="l" rtl="0" fontAlgn="base"/>
            <a:endParaRPr lang="en-GB" sz="2000" dirty="0">
              <a:solidFill>
                <a:srgbClr val="000000"/>
              </a:solidFill>
              <a:latin typeface="Segoe UI" panose="020B0502040204020203" pitchFamily="34" charset="0"/>
            </a:endParaRPr>
          </a:p>
          <a:p>
            <a:pPr algn="l" rtl="0" fontAlgn="base"/>
            <a:endParaRPr lang="en-GB" sz="2000" dirty="0">
              <a:solidFill>
                <a:srgbClr val="000000"/>
              </a:solidFill>
              <a:latin typeface="Segoe UI" panose="020B0502040204020203" pitchFamily="34" charset="0"/>
            </a:endParaRPr>
          </a:p>
          <a:p>
            <a:pPr algn="l" rtl="0" fontAlgn="base"/>
            <a:endParaRPr lang="en-GB" sz="2000" dirty="0">
              <a:solidFill>
                <a:srgbClr val="000000"/>
              </a:solidFill>
              <a:latin typeface="Segoe UI" panose="020B0502040204020203" pitchFamily="34" charset="0"/>
            </a:endParaRPr>
          </a:p>
          <a:p>
            <a:pPr algn="l" rtl="0" fontAlgn="base"/>
            <a:endParaRPr lang="en-GB" sz="2000" dirty="0">
              <a:solidFill>
                <a:srgbClr val="000000"/>
              </a:solidFill>
              <a:latin typeface="Segoe UI" panose="020B0502040204020203" pitchFamily="34" charset="0"/>
            </a:endParaRPr>
          </a:p>
          <a:p>
            <a:pPr algn="l" rtl="0" fontAlgn="base"/>
            <a:endParaRPr lang="en-GB" sz="2000" dirty="0">
              <a:solidFill>
                <a:srgbClr val="000000"/>
              </a:solidFill>
              <a:latin typeface="Segoe UI" panose="020B0502040204020203" pitchFamily="34" charset="0"/>
            </a:endParaRPr>
          </a:p>
          <a:p>
            <a:pPr algn="l" rtl="0" fontAlgn="base"/>
            <a:endParaRPr lang="en-GB" sz="2000" dirty="0">
              <a:solidFill>
                <a:srgbClr val="000000"/>
              </a:solidFill>
              <a:latin typeface="Segoe UI" panose="020B0502040204020203" pitchFamily="34" charset="0"/>
            </a:endParaRPr>
          </a:p>
          <a:p>
            <a:pPr algn="l" rtl="0" fontAlgn="base"/>
            <a:endParaRPr lang="en-GB" sz="2000" b="0" i="0" dirty="0">
              <a:solidFill>
                <a:srgbClr val="000000"/>
              </a:solidFill>
              <a:effectLst/>
              <a:latin typeface="Segoe UI" panose="020B0502040204020203" pitchFamily="34" charset="0"/>
            </a:endParaRPr>
          </a:p>
          <a:p>
            <a:pPr algn="l" rtl="0" fontAlgn="base"/>
            <a:endParaRPr lang="en-GB" sz="2000" dirty="0">
              <a:solidFill>
                <a:srgbClr val="000000"/>
              </a:solidFill>
              <a:latin typeface="Segoe UI" panose="020B0502040204020203" pitchFamily="34" charset="0"/>
            </a:endParaRPr>
          </a:p>
          <a:p>
            <a:pPr algn="l" rtl="0" fontAlgn="base"/>
            <a:endParaRPr lang="en-GB"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67117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0" y="246824"/>
            <a:ext cx="8629558" cy="482633"/>
          </a:xfrm>
        </p:spPr>
        <p:txBody>
          <a:bodyPr/>
          <a:lstStyle/>
          <a:p>
            <a:pPr algn="ctr"/>
            <a:r>
              <a:rPr lang="en-GB" sz="2800" dirty="0">
                <a:latin typeface="Aptos" panose="020B0004020202020204" pitchFamily="34" charset="0"/>
              </a:rPr>
              <a:t>Creating Your Climate Action Plan </a:t>
            </a:r>
          </a:p>
        </p:txBody>
      </p:sp>
      <p:sp>
        <p:nvSpPr>
          <p:cNvPr id="12" name="TextBox 11">
            <a:extLst>
              <a:ext uri="{FF2B5EF4-FFF2-40B4-BE49-F238E27FC236}">
                <a16:creationId xmlns:a16="http://schemas.microsoft.com/office/drawing/2014/main" id="{6EF67086-0552-022D-CF3A-B8E44D3943AE}"/>
              </a:ext>
            </a:extLst>
          </p:cNvPr>
          <p:cNvSpPr txBox="1"/>
          <p:nvPr/>
        </p:nvSpPr>
        <p:spPr>
          <a:xfrm>
            <a:off x="101601" y="837756"/>
            <a:ext cx="8885382" cy="5994141"/>
          </a:xfrm>
          <a:prstGeom prst="rect">
            <a:avLst/>
          </a:prstGeom>
          <a:noFill/>
        </p:spPr>
        <p:txBody>
          <a:bodyPr wrap="square">
            <a:spAutoFit/>
          </a:bodyPr>
          <a:lstStyle/>
          <a:p>
            <a:pPr marL="342900" indent="-342900">
              <a:lnSpc>
                <a:spcPct val="115000"/>
              </a:lnSpc>
              <a:spcAft>
                <a:spcPts val="800"/>
              </a:spcAft>
              <a:buAutoNum type="arabicPeriod"/>
            </a:pPr>
            <a:r>
              <a:rPr lang="en-GB" b="1" kern="100" dirty="0">
                <a:latin typeface="Aptos" panose="020B0004020202020204" pitchFamily="34" charset="0"/>
                <a:ea typeface="Aptos" panose="020B0004020202020204" pitchFamily="34" charset="0"/>
                <a:cs typeface="Times New Roman" panose="02020603050405020304" pitchFamily="18" charset="0"/>
              </a:rPr>
              <a:t>Get your team together.</a:t>
            </a:r>
          </a:p>
          <a:p>
            <a:pPr>
              <a:lnSpc>
                <a:spcPct val="115000"/>
              </a:lnSpc>
              <a:spcAft>
                <a:spcPts val="800"/>
              </a:spcAft>
            </a:pPr>
            <a:r>
              <a:rPr lang="en-GB" kern="100" dirty="0">
                <a:latin typeface="Aptos" panose="020B0004020202020204" pitchFamily="34" charset="0"/>
                <a:cs typeface="Times New Roman" panose="02020603050405020304" pitchFamily="18" charset="0"/>
              </a:rPr>
              <a:t>Who is your sustainability lead? Who will support them? Can you have a group – include a governor, student team, parent lead?</a:t>
            </a:r>
          </a:p>
          <a:p>
            <a:pPr>
              <a:lnSpc>
                <a:spcPct val="115000"/>
              </a:lnSpc>
              <a:spcAft>
                <a:spcPts val="800"/>
              </a:spcAft>
            </a:pPr>
            <a:r>
              <a:rPr lang="en-GB" b="1" kern="100" dirty="0">
                <a:latin typeface="Aptos" panose="020B0004020202020204" pitchFamily="34" charset="0"/>
                <a:ea typeface="Aptos" panose="020B0004020202020204" pitchFamily="34" charset="0"/>
                <a:cs typeface="Times New Roman" panose="02020603050405020304" pitchFamily="18" charset="0"/>
              </a:rPr>
              <a:t>2. Establish a baseline - r</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eview  what resources you use at the moment</a:t>
            </a:r>
            <a:r>
              <a:rPr lang="en-GB" kern="100" dirty="0">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You could start by focusing on:</a:t>
            </a:r>
          </a:p>
          <a:p>
            <a:pPr marL="342900" lvl="0" indent="-342900">
              <a:lnSpc>
                <a:spcPct val="115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Energy and Water – your water,  gas and electricity use and who provides this.</a:t>
            </a:r>
          </a:p>
          <a:p>
            <a:pPr marL="342900" lvl="0" indent="-342900">
              <a:lnSpc>
                <a:spcPct val="115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Food – what do you buy, where from and is there any wastage or excess packaging?</a:t>
            </a:r>
          </a:p>
          <a:p>
            <a:pPr marL="342900" lvl="0" indent="-342900">
              <a:lnSpc>
                <a:spcPct val="115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Products – what things  you buy, what is it made of, how does it get to you, and how do you dispose of it? </a:t>
            </a:r>
          </a:p>
          <a:p>
            <a:pPr marL="342900" lvl="0" indent="-342900">
              <a:lnSpc>
                <a:spcPct val="115000"/>
              </a:lnSpc>
              <a:spcAft>
                <a:spcPts val="800"/>
              </a:spcAft>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Transport - How do your staff and children get to the setting and out and about on any  trips/activities ?</a:t>
            </a:r>
          </a:p>
          <a:p>
            <a:pPr marL="342900" lvl="0" indent="-342900">
              <a:lnSpc>
                <a:spcPct val="115000"/>
              </a:lnSpc>
              <a:spcAft>
                <a:spcPts val="800"/>
              </a:spcAft>
              <a:buFont typeface="Symbol" panose="05050102010706020507" pitchFamily="18" charset="2"/>
              <a:buChar char=""/>
            </a:pPr>
            <a:r>
              <a:rPr lang="en-GB" kern="100" dirty="0">
                <a:latin typeface="Aptos" panose="020B0004020202020204" pitchFamily="34" charset="0"/>
                <a:ea typeface="Aptos" panose="020B0004020202020204" pitchFamily="34" charset="0"/>
                <a:cs typeface="Times New Roman" panose="02020603050405020304" pitchFamily="18" charset="0"/>
              </a:rPr>
              <a:t>Grounds – what grows in and lives on your school grounds</a:t>
            </a:r>
          </a:p>
          <a:p>
            <a:pPr marL="342900" lvl="0" indent="-342900">
              <a:lnSpc>
                <a:spcPct val="115000"/>
              </a:lnSpc>
              <a:spcAft>
                <a:spcPts val="800"/>
              </a:spcAft>
              <a:buFont typeface="Symbol" panose="05050102010706020507" pitchFamily="18" charset="2"/>
              <a:buChar cha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94072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0" y="246824"/>
            <a:ext cx="8629558" cy="482633"/>
          </a:xfrm>
        </p:spPr>
        <p:txBody>
          <a:bodyPr/>
          <a:lstStyle/>
          <a:p>
            <a:pPr algn="ctr"/>
            <a:r>
              <a:rPr lang="en-GB" sz="2800" dirty="0">
                <a:latin typeface="Aptos" panose="020B0004020202020204" pitchFamily="34" charset="0"/>
              </a:rPr>
              <a:t>Creating Your Climate Action Plan </a:t>
            </a:r>
          </a:p>
        </p:txBody>
      </p:sp>
      <p:sp>
        <p:nvSpPr>
          <p:cNvPr id="12" name="TextBox 11">
            <a:extLst>
              <a:ext uri="{FF2B5EF4-FFF2-40B4-BE49-F238E27FC236}">
                <a16:creationId xmlns:a16="http://schemas.microsoft.com/office/drawing/2014/main" id="{6EF67086-0552-022D-CF3A-B8E44D3943AE}"/>
              </a:ext>
            </a:extLst>
          </p:cNvPr>
          <p:cNvSpPr txBox="1"/>
          <p:nvPr/>
        </p:nvSpPr>
        <p:spPr>
          <a:xfrm>
            <a:off x="101601" y="837756"/>
            <a:ext cx="8885382" cy="81631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 </a:t>
            </a:r>
            <a:r>
              <a:rPr lang="en-GB" b="1" kern="100" dirty="0">
                <a:latin typeface="Aptos" panose="020B0004020202020204" pitchFamily="34" charset="0"/>
                <a:ea typeface="Aptos" panose="020B0004020202020204" pitchFamily="34" charset="0"/>
                <a:cs typeface="Times New Roman" panose="02020603050405020304" pitchFamily="18" charset="0"/>
              </a:rPr>
              <a:t>Establish a baseline – Decarbonisation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Home - Count Your Carbon</a:t>
            </a:r>
            <a:endPar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5DDA8599-89C4-DD1D-7E23-B139E66E40A4}"/>
              </a:ext>
            </a:extLst>
          </p:cNvPr>
          <p:cNvPicPr>
            <a:picLocks noChangeAspect="1"/>
          </p:cNvPicPr>
          <p:nvPr/>
        </p:nvPicPr>
        <p:blipFill>
          <a:blip r:embed="rId4"/>
          <a:stretch>
            <a:fillRect/>
          </a:stretch>
        </p:blipFill>
        <p:spPr>
          <a:xfrm>
            <a:off x="101601" y="1542473"/>
            <a:ext cx="6571437" cy="4784685"/>
          </a:xfrm>
          <a:prstGeom prst="rect">
            <a:avLst/>
          </a:prstGeom>
        </p:spPr>
      </p:pic>
    </p:spTree>
    <p:extLst>
      <p:ext uri="{BB962C8B-B14F-4D97-AF65-F5344CB8AC3E}">
        <p14:creationId xmlns:p14="http://schemas.microsoft.com/office/powerpoint/2010/main" val="222221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B1FA-B40B-434A-BA07-469664ECF14A}"/>
              </a:ext>
            </a:extLst>
          </p:cNvPr>
          <p:cNvSpPr>
            <a:spLocks noGrp="1"/>
          </p:cNvSpPr>
          <p:nvPr>
            <p:ph type="ctrTitle"/>
          </p:nvPr>
        </p:nvSpPr>
        <p:spPr>
          <a:xfrm>
            <a:off x="0" y="246824"/>
            <a:ext cx="8629558" cy="590931"/>
          </a:xfrm>
        </p:spPr>
        <p:txBody>
          <a:bodyPr/>
          <a:lstStyle/>
          <a:p>
            <a:pPr algn="ctr"/>
            <a:r>
              <a:rPr lang="en-GB" sz="3600" dirty="0">
                <a:latin typeface="Aptos" panose="020B0004020202020204" pitchFamily="34" charset="0"/>
              </a:rPr>
              <a:t>Creating Your Climate Action Plan </a:t>
            </a:r>
          </a:p>
        </p:txBody>
      </p:sp>
      <p:sp>
        <p:nvSpPr>
          <p:cNvPr id="12" name="TextBox 11">
            <a:extLst>
              <a:ext uri="{FF2B5EF4-FFF2-40B4-BE49-F238E27FC236}">
                <a16:creationId xmlns:a16="http://schemas.microsoft.com/office/drawing/2014/main" id="{6EF67086-0552-022D-CF3A-B8E44D3943AE}"/>
              </a:ext>
            </a:extLst>
          </p:cNvPr>
          <p:cNvSpPr txBox="1"/>
          <p:nvPr/>
        </p:nvSpPr>
        <p:spPr>
          <a:xfrm>
            <a:off x="101601" y="837756"/>
            <a:ext cx="8885382" cy="206845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1. Establish a baseline </a:t>
            </a: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hlinkClick r:id="rId3"/>
              </a:rPr>
              <a:t>–</a:t>
            </a: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Biodiversity </a:t>
            </a:r>
            <a:r>
              <a:rPr lang="en-GB" dirty="0">
                <a:hlinkClick r:id="rId3"/>
              </a:rPr>
              <a:t>Home | Education Nature Park</a:t>
            </a:r>
            <a:endPar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algn="l"/>
            <a:r>
              <a:rPr lang="en-GB" kern="100" dirty="0">
                <a:latin typeface="Aptos" panose="020B0004020202020204" pitchFamily="34" charset="0"/>
                <a:cs typeface="Times New Roman" panose="02020603050405020304" pitchFamily="18" charset="0"/>
              </a:rPr>
              <a:t>Using </a:t>
            </a:r>
            <a:r>
              <a:rPr lang="en-GB" b="0" i="0" dirty="0">
                <a:solidFill>
                  <a:srgbClr val="132F1E"/>
                </a:solidFill>
                <a:effectLst/>
                <a:latin typeface="WorkSans"/>
              </a:rPr>
              <a:t>GIS technology and fieldwork with students to identify the exact habitats in their school grounds </a:t>
            </a:r>
            <a:r>
              <a:rPr lang="en-GB" dirty="0">
                <a:hlinkClick r:id="rId4"/>
              </a:rPr>
              <a:t>Habitat mapping</a:t>
            </a:r>
            <a:r>
              <a:rPr lang="en-GB" b="0" i="0" dirty="0">
                <a:solidFill>
                  <a:srgbClr val="132F1E"/>
                </a:solidFill>
                <a:effectLst/>
                <a:latin typeface="WorkSans"/>
              </a:rPr>
              <a:t>, collecting data stored in the online tool, enabling you to measure and track the gains you achieve for nature throughout the Nature Park programme.  </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A8C1CDE-6E8D-C89C-1B84-3770CD6EE9A6}"/>
              </a:ext>
            </a:extLst>
          </p:cNvPr>
          <p:cNvPicPr>
            <a:picLocks noChangeAspect="1"/>
          </p:cNvPicPr>
          <p:nvPr/>
        </p:nvPicPr>
        <p:blipFill>
          <a:blip r:embed="rId5"/>
          <a:stretch>
            <a:fillRect/>
          </a:stretch>
        </p:blipFill>
        <p:spPr>
          <a:xfrm>
            <a:off x="2005749" y="2781445"/>
            <a:ext cx="4618059" cy="3129828"/>
          </a:xfrm>
          <a:prstGeom prst="rect">
            <a:avLst/>
          </a:prstGeom>
        </p:spPr>
      </p:pic>
    </p:spTree>
    <p:extLst>
      <p:ext uri="{BB962C8B-B14F-4D97-AF65-F5344CB8AC3E}">
        <p14:creationId xmlns:p14="http://schemas.microsoft.com/office/powerpoint/2010/main" val="41741507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marR="0" indent="0" algn="l" defTabSz="914400" rtl="0" eaLnBrk="1" fontAlgn="auto" latinLnBrk="0" hangingPunct="1">
          <a:lnSpc>
            <a:spcPct val="90000"/>
          </a:lnSpc>
          <a:spcBef>
            <a:spcPct val="0"/>
          </a:spcBef>
          <a:spcAft>
            <a:spcPts val="0"/>
          </a:spcAft>
          <a:buClrTx/>
          <a:buSzTx/>
          <a:buFontTx/>
          <a:buNone/>
          <a:tabLst/>
          <a:defRPr kumimoji="0" sz="4000" b="0" i="0" u="none" strike="noStrike" kern="1200" cap="none" spc="0" normalizeH="0" baseline="0" noProof="0" dirty="0" smtClean="0">
            <a:ln>
              <a:noFill/>
            </a:ln>
            <a:solidFill>
              <a:srgbClr val="00437B"/>
            </a:solidFill>
            <a:effectLst/>
            <a:uLnTx/>
            <a:uFillTx/>
            <a:latin typeface="Arial"/>
            <a:ea typeface="+mj-ea"/>
            <a:cs typeface="+mj-cs"/>
          </a:defRPr>
        </a:defPPr>
      </a:lstStyle>
    </a:txDef>
  </a:objectDefaults>
  <a:extraClrSchemeLst/>
  <a:extLst>
    <a:ext uri="{05A4C25C-085E-4340-85A3-A5531E510DB2}">
      <thm15:themeFamily xmlns:thm15="http://schemas.microsoft.com/office/thememl/2012/main" name="PowerPoint NYCC master widescreen" id="{64BCA786-17F0-4E66-AA63-7D382B1DD9CF}" vid="{FBC27E81-2CE1-4DAC-84E9-1777925A2132}"/>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Custom 2">
      <a:dk1>
        <a:srgbClr val="000000"/>
      </a:dk1>
      <a:lt1>
        <a:srgbClr val="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tos">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FD35B0533DAC48BB3A73A828AF1094" ma:contentTypeVersion="12" ma:contentTypeDescription="Create a new document." ma:contentTypeScope="" ma:versionID="b8708b4374a1b24bb2cc1b83e457d8d1">
  <xsd:schema xmlns:xsd="http://www.w3.org/2001/XMLSchema" xmlns:xs="http://www.w3.org/2001/XMLSchema" xmlns:p="http://schemas.microsoft.com/office/2006/metadata/properties" xmlns:ns2="f7766a90-7e76-4aa1-807e-566f8a8fce57" xmlns:ns3="c3228960-8dda-4990-96fa-d0546ee09822" targetNamespace="http://schemas.microsoft.com/office/2006/metadata/properties" ma:root="true" ma:fieldsID="60e16c74a48a80b3dddd744121a2f8a5" ns2:_="" ns3:_="">
    <xsd:import namespace="f7766a90-7e76-4aa1-807e-566f8a8fce57"/>
    <xsd:import namespace="c3228960-8dda-4990-96fa-d0546ee098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66a90-7e76-4aa1-807e-566f8a8fce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47a77f1-cf3c-4eb3-ad1c-cfadb09caf6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228960-8dda-4990-96fa-d0546ee098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2701c8-24af-40b0-a80a-48aeab443776}" ma:internalName="TaxCatchAll" ma:showField="CatchAllData" ma:web="c3228960-8dda-4990-96fa-d0546ee098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766a90-7e76-4aa1-807e-566f8a8fce57">
      <Terms xmlns="http://schemas.microsoft.com/office/infopath/2007/PartnerControls"/>
    </lcf76f155ced4ddcb4097134ff3c332f>
    <TaxCatchAll xmlns="c3228960-8dda-4990-96fa-d0546ee09822" xsi:nil="true"/>
  </documentManagement>
</p:properties>
</file>

<file path=customXml/itemProps1.xml><?xml version="1.0" encoding="utf-8"?>
<ds:datastoreItem xmlns:ds="http://schemas.openxmlformats.org/officeDocument/2006/customXml" ds:itemID="{F65C12B1-4969-4180-AB01-22EFE0332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66a90-7e76-4aa1-807e-566f8a8fce57"/>
    <ds:schemaRef ds:uri="c3228960-8dda-4990-96fa-d0546ee09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3DFAD0-80B2-4BE8-AA8A-24A68ABB2DEB}">
  <ds:schemaRefs>
    <ds:schemaRef ds:uri="http://schemas.microsoft.com/sharepoint/v3/contenttype/forms"/>
  </ds:schemaRefs>
</ds:datastoreItem>
</file>

<file path=customXml/itemProps3.xml><?xml version="1.0" encoding="utf-8"?>
<ds:datastoreItem xmlns:ds="http://schemas.openxmlformats.org/officeDocument/2006/customXml" ds:itemID="{77A3D0E6-7B78-40F8-868C-AC4D526AEE37}">
  <ds:schemaRefs>
    <ds:schemaRef ds:uri="http://purl.org/dc/elements/1.1/"/>
    <ds:schemaRef ds:uri="http://schemas.microsoft.com/office/2006/documentManagement/types"/>
    <ds:schemaRef ds:uri="http://www.w3.org/XML/1998/namespace"/>
    <ds:schemaRef ds:uri="http://schemas.openxmlformats.org/package/2006/metadata/core-properties"/>
    <ds:schemaRef ds:uri="http://purl.org/dc/dcmitype/"/>
    <ds:schemaRef ds:uri="http://purl.org/dc/terms/"/>
    <ds:schemaRef ds:uri="c3228960-8dda-4990-96fa-d0546ee09822"/>
    <ds:schemaRef ds:uri="http://schemas.microsoft.com/office/infopath/2007/PartnerControls"/>
    <ds:schemaRef ds:uri="f7766a90-7e76-4aa1-807e-566f8a8fce5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 NYCC master</Template>
  <TotalTime>3282</TotalTime>
  <Words>2308</Words>
  <Application>Microsoft Office PowerPoint</Application>
  <PresentationFormat>On-screen Show (4:3)</PresentationFormat>
  <Paragraphs>262</Paragraphs>
  <Slides>25</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25</vt:i4>
      </vt:variant>
    </vt:vector>
  </HeadingPairs>
  <TitlesOfParts>
    <vt:vector size="39" baseType="lpstr">
      <vt:lpstr>Aptos</vt:lpstr>
      <vt:lpstr>Aptos Display</vt:lpstr>
      <vt:lpstr>Arial</vt:lpstr>
      <vt:lpstr>Calibri</vt:lpstr>
      <vt:lpstr>Calibri Light</vt:lpstr>
      <vt:lpstr>Schoolbell</vt:lpstr>
      <vt:lpstr>Segoe UI</vt:lpstr>
      <vt:lpstr>Symbol</vt:lpstr>
      <vt:lpstr>Wingdings</vt:lpstr>
      <vt:lpstr>WorkSans</vt:lpstr>
      <vt:lpstr>1_Office Theme</vt:lpstr>
      <vt:lpstr>2_Office Theme</vt:lpstr>
      <vt:lpstr>3_Office Theme</vt:lpstr>
      <vt:lpstr>4_Office Theme</vt:lpstr>
      <vt:lpstr>Getting started on your Climate Action Plan</vt:lpstr>
      <vt:lpstr>PowerPoint Presentation</vt:lpstr>
      <vt:lpstr>Why Climate  Change?</vt:lpstr>
      <vt:lpstr>Climate Action Plan</vt:lpstr>
      <vt:lpstr>Climate Action Plan</vt:lpstr>
      <vt:lpstr>Free Support to develop Climate Action Plan</vt:lpstr>
      <vt:lpstr>Creating Your Climate Action Plan </vt:lpstr>
      <vt:lpstr>Creating Your Climate Action Plan </vt:lpstr>
      <vt:lpstr>Creating Your Climate Action Plan </vt:lpstr>
      <vt:lpstr>Creating Your Climate Action Plan </vt:lpstr>
      <vt:lpstr>Climate Action Plan</vt:lpstr>
      <vt:lpstr>Example actions: 1 Decarbonisation – Saving energy </vt:lpstr>
      <vt:lpstr>PowerPoint Presentation</vt:lpstr>
      <vt:lpstr>PowerPoint Presentation</vt:lpstr>
      <vt:lpstr>More example actions: 1 Decarbonisation – Saving energy </vt:lpstr>
      <vt:lpstr>PowerPoint Presentation</vt:lpstr>
      <vt:lpstr>Example actions: 2. Be ready for a changing climate</vt:lpstr>
      <vt:lpstr>Example actions: 3. Looking after Nature </vt:lpstr>
      <vt:lpstr>Example actions: 4a. Learning about Climate Change</vt:lpstr>
      <vt:lpstr>Example actions: 4b. Learning about Green Skills and Careers</vt:lpstr>
      <vt:lpstr>Example template    - Climate Action Plan &gt; Healthy Schools North Yorkshire</vt:lpstr>
      <vt:lpstr>An example Climate Action plan</vt:lpstr>
      <vt:lpstr>Timetable </vt:lpstr>
      <vt:lpstr>Get a Climate Action Plan logo and certificate </vt:lpstr>
      <vt:lpstr>Keeping up to date &amp; next steps</vt:lpstr>
    </vt:vector>
  </TitlesOfParts>
  <Company>NYCC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Potter</dc:creator>
  <cp:lastModifiedBy>Fiona Protheroe</cp:lastModifiedBy>
  <cp:revision>130</cp:revision>
  <cp:lastPrinted>2024-02-29T11:08:35Z</cp:lastPrinted>
  <dcterms:created xsi:type="dcterms:W3CDTF">2019-10-08T09:33:24Z</dcterms:created>
  <dcterms:modified xsi:type="dcterms:W3CDTF">2025-12-04T08:49:48Z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cdfc32-7be5-4b17-9f97-00453388bdd7_Enabled">
    <vt:lpwstr>true</vt:lpwstr>
  </property>
  <property fmtid="{D5CDD505-2E9C-101B-9397-08002B2CF9AE}" pid="3" name="MSIP_Label_3ecdfc32-7be5-4b17-9f97-00453388bdd7_SetDate">
    <vt:lpwstr>2021-03-03T10:20:24Z</vt:lpwstr>
  </property>
  <property fmtid="{D5CDD505-2E9C-101B-9397-08002B2CF9AE}" pid="4" name="MSIP_Label_3ecdfc32-7be5-4b17-9f97-00453388bdd7_Method">
    <vt:lpwstr>Standard</vt:lpwstr>
  </property>
  <property fmtid="{D5CDD505-2E9C-101B-9397-08002B2CF9AE}" pid="5" name="MSIP_Label_3ecdfc32-7be5-4b17-9f97-00453388bdd7_Name">
    <vt:lpwstr>OFFICIAL</vt:lpwstr>
  </property>
  <property fmtid="{D5CDD505-2E9C-101B-9397-08002B2CF9AE}" pid="6" name="MSIP_Label_3ecdfc32-7be5-4b17-9f97-00453388bdd7_SiteId">
    <vt:lpwstr>ad3d9c73-9830-44a1-b487-e1055441c70e</vt:lpwstr>
  </property>
  <property fmtid="{D5CDD505-2E9C-101B-9397-08002B2CF9AE}" pid="7" name="MSIP_Label_3ecdfc32-7be5-4b17-9f97-00453388bdd7_ActionId">
    <vt:lpwstr>3b527fe2-eee0-4fff-8594-0000e9966589</vt:lpwstr>
  </property>
  <property fmtid="{D5CDD505-2E9C-101B-9397-08002B2CF9AE}" pid="8" name="MSIP_Label_3ecdfc32-7be5-4b17-9f97-00453388bdd7_ContentBits">
    <vt:lpwstr>2</vt:lpwstr>
  </property>
  <property fmtid="{D5CDD505-2E9C-101B-9397-08002B2CF9AE}" pid="9" name="Order">
    <vt:lpwstr>100.000000000000</vt:lpwstr>
  </property>
  <property fmtid="{D5CDD505-2E9C-101B-9397-08002B2CF9AE}" pid="10" name="ContentTypeId">
    <vt:lpwstr>0x010100B1FD35B0533DAC48BB3A73A828AF1094</vt:lpwstr>
  </property>
</Properties>
</file>