
<file path=[Content_Types].xml><?xml version="1.0" encoding="utf-8"?>
<Types xmlns="http://schemas.openxmlformats.org/package/2006/content-types">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60" r:id="rId5"/>
  </p:sldMasterIdLst>
  <p:notesMasterIdLst>
    <p:notesMasterId r:id="rId37"/>
  </p:notesMasterIdLst>
  <p:sldIdLst>
    <p:sldId id="256" r:id="rId6"/>
    <p:sldId id="357" r:id="rId7"/>
    <p:sldId id="258" r:id="rId8"/>
    <p:sldId id="285" r:id="rId9"/>
    <p:sldId id="286" r:id="rId10"/>
    <p:sldId id="335" r:id="rId11"/>
    <p:sldId id="345" r:id="rId12"/>
    <p:sldId id="354" r:id="rId13"/>
    <p:sldId id="261" r:id="rId14"/>
    <p:sldId id="302" r:id="rId15"/>
    <p:sldId id="262" r:id="rId16"/>
    <p:sldId id="307" r:id="rId17"/>
    <p:sldId id="270" r:id="rId18"/>
    <p:sldId id="271" r:id="rId19"/>
    <p:sldId id="277" r:id="rId20"/>
    <p:sldId id="272" r:id="rId21"/>
    <p:sldId id="273" r:id="rId22"/>
    <p:sldId id="274" r:id="rId23"/>
    <p:sldId id="278" r:id="rId24"/>
    <p:sldId id="279" r:id="rId25"/>
    <p:sldId id="280" r:id="rId26"/>
    <p:sldId id="284" r:id="rId27"/>
    <p:sldId id="358" r:id="rId28"/>
    <p:sldId id="322" r:id="rId29"/>
    <p:sldId id="275" r:id="rId30"/>
    <p:sldId id="282" r:id="rId31"/>
    <p:sldId id="276" r:id="rId32"/>
    <p:sldId id="287" r:id="rId33"/>
    <p:sldId id="328" r:id="rId34"/>
    <p:sldId id="355" r:id="rId35"/>
    <p:sldId id="356" r:id="rId36"/>
  </p:sldIdLst>
  <p:sldSz cx="18288000" cy="10287000"/>
  <p:notesSz cx="6858000" cy="9144000"/>
  <p:embeddedFontLst>
    <p:embeddedFont>
      <p:font typeface="Lazydog" panose="020B0604020202020204" charset="0"/>
      <p:regular r:id="rId38"/>
    </p:embeddedFont>
    <p:embeddedFont>
      <p:font typeface="Space Mono Bold" panose="020B0604020202020204" charset="0"/>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B726"/>
    <a:srgbClr val="F5F5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D43E8D-9640-435C-841E-AB66DBC27C9A}" v="217" dt="2025-09-30T12:52:38.8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86" autoAdjust="0"/>
    <p:restoredTop sz="87031" autoAdjust="0"/>
  </p:normalViewPr>
  <p:slideViewPr>
    <p:cSldViewPr>
      <p:cViewPr varScale="1">
        <p:scale>
          <a:sx n="29" d="100"/>
          <a:sy n="29" d="100"/>
        </p:scale>
        <p:origin x="1101" y="3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2.fntdata"/><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font" Target="fonts/font1.fntdata"/><Relationship Id="rId20" Type="http://schemas.openxmlformats.org/officeDocument/2006/relationships/slide" Target="slides/slide15.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fer Cassarly" userId="627ceb50-0a26-47e5-9619-728db87e0a46" providerId="ADAL" clId="{A3D43E8D-9640-435C-841E-AB66DBC27C9A}"/>
    <pc:docChg chg="undo redo custSel addSld delSld modSld sldOrd delMainMaster">
      <pc:chgData name="Jennifer Cassarly" userId="627ceb50-0a26-47e5-9619-728db87e0a46" providerId="ADAL" clId="{A3D43E8D-9640-435C-841E-AB66DBC27C9A}" dt="2025-09-30T14:54:44.853" v="6356" actId="1076"/>
      <pc:docMkLst>
        <pc:docMk/>
      </pc:docMkLst>
      <pc:sldChg chg="addSp delSp modSp mod modNotesTx">
        <pc:chgData name="Jennifer Cassarly" userId="627ceb50-0a26-47e5-9619-728db87e0a46" providerId="ADAL" clId="{A3D43E8D-9640-435C-841E-AB66DBC27C9A}" dt="2025-09-25T08:58:36.777" v="6292" actId="20577"/>
        <pc:sldMkLst>
          <pc:docMk/>
          <pc:sldMk cId="0" sldId="256"/>
        </pc:sldMkLst>
        <pc:spChg chg="mod">
          <ac:chgData name="Jennifer Cassarly" userId="627ceb50-0a26-47e5-9619-728db87e0a46" providerId="ADAL" clId="{A3D43E8D-9640-435C-841E-AB66DBC27C9A}" dt="2025-09-25T08:45:33.975" v="6200" actId="1076"/>
          <ac:spMkLst>
            <pc:docMk/>
            <pc:sldMk cId="0" sldId="256"/>
            <ac:spMk id="11" creationId="{00000000-0000-0000-0000-000000000000}"/>
          </ac:spMkLst>
        </pc:spChg>
        <pc:spChg chg="mod">
          <ac:chgData name="Jennifer Cassarly" userId="627ceb50-0a26-47e5-9619-728db87e0a46" providerId="ADAL" clId="{A3D43E8D-9640-435C-841E-AB66DBC27C9A}" dt="2025-09-25T08:28:24.658" v="5654" actId="20577"/>
          <ac:spMkLst>
            <pc:docMk/>
            <pc:sldMk cId="0" sldId="256"/>
            <ac:spMk id="13" creationId="{00000000-0000-0000-0000-000000000000}"/>
          </ac:spMkLst>
        </pc:spChg>
        <pc:spChg chg="add del">
          <ac:chgData name="Jennifer Cassarly" userId="627ceb50-0a26-47e5-9619-728db87e0a46" providerId="ADAL" clId="{A3D43E8D-9640-435C-841E-AB66DBC27C9A}" dt="2025-09-25T08:29:20.418" v="5659" actId="478"/>
          <ac:spMkLst>
            <pc:docMk/>
            <pc:sldMk cId="0" sldId="256"/>
            <ac:spMk id="15" creationId="{D056D1DB-5D8F-322C-4495-65FDC94B088D}"/>
          </ac:spMkLst>
        </pc:spChg>
        <pc:picChg chg="add del mod">
          <ac:chgData name="Jennifer Cassarly" userId="627ceb50-0a26-47e5-9619-728db87e0a46" providerId="ADAL" clId="{A3D43E8D-9640-435C-841E-AB66DBC27C9A}" dt="2025-09-25T08:29:13.672" v="5656" actId="478"/>
          <ac:picMkLst>
            <pc:docMk/>
            <pc:sldMk cId="0" sldId="256"/>
            <ac:picMk id="12" creationId="{3A34BACC-32F4-125E-4F27-ED65C33BBCE5}"/>
          </ac:picMkLst>
        </pc:picChg>
        <pc:picChg chg="add mod">
          <ac:chgData name="Jennifer Cassarly" userId="627ceb50-0a26-47e5-9619-728db87e0a46" providerId="ADAL" clId="{A3D43E8D-9640-435C-841E-AB66DBC27C9A}" dt="2025-09-25T08:45:32.578" v="6199" actId="1076"/>
          <ac:picMkLst>
            <pc:docMk/>
            <pc:sldMk cId="0" sldId="256"/>
            <ac:picMk id="16" creationId="{3C61D40F-E03A-352D-0A93-18DF95FAAB58}"/>
          </ac:picMkLst>
        </pc:picChg>
      </pc:sldChg>
      <pc:sldChg chg="addSp delSp modSp mod modNotesTx">
        <pc:chgData name="Jennifer Cassarly" userId="627ceb50-0a26-47e5-9619-728db87e0a46" providerId="ADAL" clId="{A3D43E8D-9640-435C-841E-AB66DBC27C9A}" dt="2025-09-25T08:45:41.461" v="6202"/>
        <pc:sldMkLst>
          <pc:docMk/>
          <pc:sldMk cId="0" sldId="258"/>
        </pc:sldMkLst>
        <pc:spChg chg="mod">
          <ac:chgData name="Jennifer Cassarly" userId="627ceb50-0a26-47e5-9619-728db87e0a46" providerId="ADAL" clId="{A3D43E8D-9640-435C-841E-AB66DBC27C9A}" dt="2025-09-24T18:02:44.537" v="267" actId="20577"/>
          <ac:spMkLst>
            <pc:docMk/>
            <pc:sldMk cId="0" sldId="258"/>
            <ac:spMk id="2" creationId="{00000000-0000-0000-0000-000000000000}"/>
          </ac:spMkLst>
        </pc:spChg>
        <pc:spChg chg="del mod">
          <ac:chgData name="Jennifer Cassarly" userId="627ceb50-0a26-47e5-9619-728db87e0a46" providerId="ADAL" clId="{A3D43E8D-9640-435C-841E-AB66DBC27C9A}" dt="2025-09-25T06:00:26.830" v="2860" actId="478"/>
          <ac:spMkLst>
            <pc:docMk/>
            <pc:sldMk cId="0" sldId="258"/>
            <ac:spMk id="3" creationId="{00000000-0000-0000-0000-000000000000}"/>
          </ac:spMkLst>
        </pc:spChg>
        <pc:spChg chg="add mod">
          <ac:chgData name="Jennifer Cassarly" userId="627ceb50-0a26-47e5-9619-728db87e0a46" providerId="ADAL" clId="{A3D43E8D-9640-435C-841E-AB66DBC27C9A}" dt="2025-09-25T08:45:41.461" v="6202"/>
          <ac:spMkLst>
            <pc:docMk/>
            <pc:sldMk cId="0" sldId="258"/>
            <ac:spMk id="4" creationId="{7C1C6C58-E21E-28D6-E688-177182B95D7B}"/>
          </ac:spMkLst>
        </pc:spChg>
        <pc:picChg chg="add mod">
          <ac:chgData name="Jennifer Cassarly" userId="627ceb50-0a26-47e5-9619-728db87e0a46" providerId="ADAL" clId="{A3D43E8D-9640-435C-841E-AB66DBC27C9A}" dt="2025-09-25T08:45:41.461" v="6202"/>
          <ac:picMkLst>
            <pc:docMk/>
            <pc:sldMk cId="0" sldId="258"/>
            <ac:picMk id="6" creationId="{6887A8C8-E1BD-80D7-61E9-C21A49DEE3A7}"/>
          </ac:picMkLst>
        </pc:picChg>
      </pc:sldChg>
      <pc:sldChg chg="modSp del mod">
        <pc:chgData name="Jennifer Cassarly" userId="627ceb50-0a26-47e5-9619-728db87e0a46" providerId="ADAL" clId="{A3D43E8D-9640-435C-841E-AB66DBC27C9A}" dt="2025-09-24T18:03:09.709" v="287" actId="47"/>
        <pc:sldMkLst>
          <pc:docMk/>
          <pc:sldMk cId="0" sldId="259"/>
        </pc:sldMkLst>
        <pc:spChg chg="mod">
          <ac:chgData name="Jennifer Cassarly" userId="627ceb50-0a26-47e5-9619-728db87e0a46" providerId="ADAL" clId="{A3D43E8D-9640-435C-841E-AB66DBC27C9A}" dt="2025-09-17T08:37:54.898" v="174" actId="20577"/>
          <ac:spMkLst>
            <pc:docMk/>
            <pc:sldMk cId="0" sldId="259"/>
            <ac:spMk id="9" creationId="{00000000-0000-0000-0000-000000000000}"/>
          </ac:spMkLst>
        </pc:spChg>
      </pc:sldChg>
      <pc:sldChg chg="add del setBg modNotes">
        <pc:chgData name="Jennifer Cassarly" userId="627ceb50-0a26-47e5-9619-728db87e0a46" providerId="ADAL" clId="{A3D43E8D-9640-435C-841E-AB66DBC27C9A}" dt="2025-09-24T20:12:04.012" v="2522" actId="47"/>
        <pc:sldMkLst>
          <pc:docMk/>
          <pc:sldMk cId="0" sldId="260"/>
        </pc:sldMkLst>
      </pc:sldChg>
      <pc:sldChg chg="addSp delSp modSp add del mod ord setBg modNotes modNotesTx">
        <pc:chgData name="Jennifer Cassarly" userId="627ceb50-0a26-47e5-9619-728db87e0a46" providerId="ADAL" clId="{A3D43E8D-9640-435C-841E-AB66DBC27C9A}" dt="2025-09-25T09:26:10.233" v="6296" actId="20577"/>
        <pc:sldMkLst>
          <pc:docMk/>
          <pc:sldMk cId="0" sldId="261"/>
        </pc:sldMkLst>
        <pc:spChg chg="add mod">
          <ac:chgData name="Jennifer Cassarly" userId="627ceb50-0a26-47e5-9619-728db87e0a46" providerId="ADAL" clId="{A3D43E8D-9640-435C-841E-AB66DBC27C9A}" dt="2025-09-25T08:32:54.508" v="5978" actId="1076"/>
          <ac:spMkLst>
            <pc:docMk/>
            <pc:sldMk cId="0" sldId="261"/>
            <ac:spMk id="2" creationId="{9B7734A1-E2A5-BCD9-7B03-42F2A5A179F7}"/>
          </ac:spMkLst>
        </pc:spChg>
        <pc:spChg chg="mod">
          <ac:chgData name="Jennifer Cassarly" userId="627ceb50-0a26-47e5-9619-728db87e0a46" providerId="ADAL" clId="{A3D43E8D-9640-435C-841E-AB66DBC27C9A}" dt="2025-09-25T08:33:54.705" v="6076" actId="1076"/>
          <ac:spMkLst>
            <pc:docMk/>
            <pc:sldMk cId="0" sldId="261"/>
            <ac:spMk id="6" creationId="{00000000-0000-0000-0000-000000000000}"/>
          </ac:spMkLst>
        </pc:spChg>
        <pc:spChg chg="mod">
          <ac:chgData name="Jennifer Cassarly" userId="627ceb50-0a26-47e5-9619-728db87e0a46" providerId="ADAL" clId="{A3D43E8D-9640-435C-841E-AB66DBC27C9A}" dt="2025-09-25T09:26:10.233" v="6296" actId="20577"/>
          <ac:spMkLst>
            <pc:docMk/>
            <pc:sldMk cId="0" sldId="261"/>
            <ac:spMk id="9" creationId="{00000000-0000-0000-0000-000000000000}"/>
          </ac:spMkLst>
        </pc:spChg>
        <pc:spChg chg="del">
          <ac:chgData name="Jennifer Cassarly" userId="627ceb50-0a26-47e5-9619-728db87e0a46" providerId="ADAL" clId="{A3D43E8D-9640-435C-841E-AB66DBC27C9A}" dt="2025-09-25T08:29:50.901" v="5661" actId="478"/>
          <ac:spMkLst>
            <pc:docMk/>
            <pc:sldMk cId="0" sldId="261"/>
            <ac:spMk id="21" creationId="{455C9399-B788-0EA6-C117-314BAEF9DDAB}"/>
          </ac:spMkLst>
        </pc:spChg>
        <pc:spChg chg="mod">
          <ac:chgData name="Jennifer Cassarly" userId="627ceb50-0a26-47e5-9619-728db87e0a46" providerId="ADAL" clId="{A3D43E8D-9640-435C-841E-AB66DBC27C9A}" dt="2025-09-25T05:42:25.119" v="2547" actId="313"/>
          <ac:spMkLst>
            <pc:docMk/>
            <pc:sldMk cId="0" sldId="261"/>
            <ac:spMk id="26" creationId="{00000000-0000-0000-0000-000000000000}"/>
          </ac:spMkLst>
        </pc:spChg>
        <pc:spChg chg="del">
          <ac:chgData name="Jennifer Cassarly" userId="627ceb50-0a26-47e5-9619-728db87e0a46" providerId="ADAL" clId="{A3D43E8D-9640-435C-841E-AB66DBC27C9A}" dt="2025-09-25T08:29:59.184" v="5668" actId="478"/>
          <ac:spMkLst>
            <pc:docMk/>
            <pc:sldMk cId="0" sldId="261"/>
            <ac:spMk id="26" creationId="{CF916131-CA9B-68AD-8428-7076220179B3}"/>
          </ac:spMkLst>
        </pc:spChg>
        <pc:spChg chg="del">
          <ac:chgData name="Jennifer Cassarly" userId="627ceb50-0a26-47e5-9619-728db87e0a46" providerId="ADAL" clId="{A3D43E8D-9640-435C-841E-AB66DBC27C9A}" dt="2025-09-25T08:29:55.157" v="5664" actId="478"/>
          <ac:spMkLst>
            <pc:docMk/>
            <pc:sldMk cId="0" sldId="261"/>
            <ac:spMk id="27" creationId="{62420B5B-0AD4-A291-871D-D1AA7628B1C8}"/>
          </ac:spMkLst>
        </pc:spChg>
        <pc:spChg chg="del">
          <ac:chgData name="Jennifer Cassarly" userId="627ceb50-0a26-47e5-9619-728db87e0a46" providerId="ADAL" clId="{A3D43E8D-9640-435C-841E-AB66DBC27C9A}" dt="2025-09-25T08:29:57.154" v="5667" actId="478"/>
          <ac:spMkLst>
            <pc:docMk/>
            <pc:sldMk cId="0" sldId="261"/>
            <ac:spMk id="28" creationId="{2770665D-0539-9148-605A-E4E89B3BD458}"/>
          </ac:spMkLst>
        </pc:spChg>
        <pc:spChg chg="del mod">
          <ac:chgData name="Jennifer Cassarly" userId="627ceb50-0a26-47e5-9619-728db87e0a46" providerId="ADAL" clId="{A3D43E8D-9640-435C-841E-AB66DBC27C9A}" dt="2025-09-25T08:29:55.173" v="5666"/>
          <ac:spMkLst>
            <pc:docMk/>
            <pc:sldMk cId="0" sldId="261"/>
            <ac:spMk id="29" creationId="{5C569B99-B2A0-14D3-45D8-D5339D3BF7F5}"/>
          </ac:spMkLst>
        </pc:spChg>
        <pc:picChg chg="add mod">
          <ac:chgData name="Jennifer Cassarly" userId="627ceb50-0a26-47e5-9619-728db87e0a46" providerId="ADAL" clId="{A3D43E8D-9640-435C-841E-AB66DBC27C9A}" dt="2025-09-25T08:32:56.587" v="5979" actId="1076"/>
          <ac:picMkLst>
            <pc:docMk/>
            <pc:sldMk cId="0" sldId="261"/>
            <ac:picMk id="3" creationId="{EBF6C180-7B06-11D8-10E4-320FB60B1CF5}"/>
          </ac:picMkLst>
        </pc:picChg>
        <pc:picChg chg="del">
          <ac:chgData name="Jennifer Cassarly" userId="627ceb50-0a26-47e5-9619-728db87e0a46" providerId="ADAL" clId="{A3D43E8D-9640-435C-841E-AB66DBC27C9A}" dt="2025-09-25T08:29:52.395" v="5662" actId="478"/>
          <ac:picMkLst>
            <pc:docMk/>
            <pc:sldMk cId="0" sldId="261"/>
            <ac:picMk id="31" creationId="{CA72211F-E5FE-59AF-021E-8263BB2ED88A}"/>
          </ac:picMkLst>
        </pc:picChg>
      </pc:sldChg>
      <pc:sldChg chg="addSp delSp modSp add del mod ord setBg modNotes modNotesTx">
        <pc:chgData name="Jennifer Cassarly" userId="627ceb50-0a26-47e5-9619-728db87e0a46" providerId="ADAL" clId="{A3D43E8D-9640-435C-841E-AB66DBC27C9A}" dt="2025-09-25T08:47:09.830" v="6225" actId="1076"/>
        <pc:sldMkLst>
          <pc:docMk/>
          <pc:sldMk cId="0" sldId="262"/>
        </pc:sldMkLst>
        <pc:spChg chg="del topLvl">
          <ac:chgData name="Jennifer Cassarly" userId="627ceb50-0a26-47e5-9619-728db87e0a46" providerId="ADAL" clId="{A3D43E8D-9640-435C-841E-AB66DBC27C9A}" dt="2025-09-25T05:47:43.157" v="2659" actId="478"/>
          <ac:spMkLst>
            <pc:docMk/>
            <pc:sldMk cId="0" sldId="262"/>
            <ac:spMk id="3" creationId="{00000000-0000-0000-0000-000000000000}"/>
          </ac:spMkLst>
        </pc:spChg>
        <pc:spChg chg="mod">
          <ac:chgData name="Jennifer Cassarly" userId="627ceb50-0a26-47e5-9619-728db87e0a46" providerId="ADAL" clId="{A3D43E8D-9640-435C-841E-AB66DBC27C9A}" dt="2025-09-25T06:42:23.376" v="3400" actId="1076"/>
          <ac:spMkLst>
            <pc:docMk/>
            <pc:sldMk cId="0" sldId="262"/>
            <ac:spMk id="17" creationId="{00000000-0000-0000-0000-000000000000}"/>
          </ac:spMkLst>
        </pc:spChg>
        <pc:spChg chg="del mod ord">
          <ac:chgData name="Jennifer Cassarly" userId="627ceb50-0a26-47e5-9619-728db87e0a46" providerId="ADAL" clId="{A3D43E8D-9640-435C-841E-AB66DBC27C9A}" dt="2025-09-25T06:44:58.250" v="3459" actId="478"/>
          <ac:spMkLst>
            <pc:docMk/>
            <pc:sldMk cId="0" sldId="262"/>
            <ac:spMk id="18" creationId="{00000000-0000-0000-0000-000000000000}"/>
          </ac:spMkLst>
        </pc:spChg>
        <pc:spChg chg="del mod">
          <ac:chgData name="Jennifer Cassarly" userId="627ceb50-0a26-47e5-9619-728db87e0a46" providerId="ADAL" clId="{A3D43E8D-9640-435C-841E-AB66DBC27C9A}" dt="2025-09-25T06:42:36.367" v="3404" actId="478"/>
          <ac:spMkLst>
            <pc:docMk/>
            <pc:sldMk cId="0" sldId="262"/>
            <ac:spMk id="19" creationId="{00000000-0000-0000-0000-000000000000}"/>
          </ac:spMkLst>
        </pc:spChg>
        <pc:spChg chg="del">
          <ac:chgData name="Jennifer Cassarly" userId="627ceb50-0a26-47e5-9619-728db87e0a46" providerId="ADAL" clId="{A3D43E8D-9640-435C-841E-AB66DBC27C9A}" dt="2025-09-24T20:12:22.127" v="2523" actId="478"/>
          <ac:spMkLst>
            <pc:docMk/>
            <pc:sldMk cId="0" sldId="262"/>
            <ac:spMk id="20" creationId="{00000000-0000-0000-0000-000000000000}"/>
          </ac:spMkLst>
        </pc:spChg>
        <pc:spChg chg="mod">
          <ac:chgData name="Jennifer Cassarly" userId="627ceb50-0a26-47e5-9619-728db87e0a46" providerId="ADAL" clId="{A3D43E8D-9640-435C-841E-AB66DBC27C9A}" dt="2025-09-25T06:46:22.870" v="3464" actId="14100"/>
          <ac:spMkLst>
            <pc:docMk/>
            <pc:sldMk cId="0" sldId="262"/>
            <ac:spMk id="21" creationId="{00000000-0000-0000-0000-000000000000}"/>
          </ac:spMkLst>
        </pc:spChg>
        <pc:spChg chg="add mod">
          <ac:chgData name="Jennifer Cassarly" userId="627ceb50-0a26-47e5-9619-728db87e0a46" providerId="ADAL" clId="{A3D43E8D-9640-435C-841E-AB66DBC27C9A}" dt="2025-09-25T07:27:52.277" v="4724" actId="20577"/>
          <ac:spMkLst>
            <pc:docMk/>
            <pc:sldMk cId="0" sldId="262"/>
            <ac:spMk id="22" creationId="{89BF2C1E-BBED-F580-C3B6-8B2239E625A6}"/>
          </ac:spMkLst>
        </pc:spChg>
        <pc:spChg chg="mod">
          <ac:chgData name="Jennifer Cassarly" userId="627ceb50-0a26-47e5-9619-728db87e0a46" providerId="ADAL" clId="{A3D43E8D-9640-435C-841E-AB66DBC27C9A}" dt="2025-09-25T06:42:52.298" v="3405"/>
          <ac:spMkLst>
            <pc:docMk/>
            <pc:sldMk cId="0" sldId="262"/>
            <ac:spMk id="24" creationId="{32784375-AA7F-5C39-2012-BD81B0F84138}"/>
          </ac:spMkLst>
        </pc:spChg>
        <pc:spChg chg="mod">
          <ac:chgData name="Jennifer Cassarly" userId="627ceb50-0a26-47e5-9619-728db87e0a46" providerId="ADAL" clId="{A3D43E8D-9640-435C-841E-AB66DBC27C9A}" dt="2025-09-25T06:42:52.298" v="3405"/>
          <ac:spMkLst>
            <pc:docMk/>
            <pc:sldMk cId="0" sldId="262"/>
            <ac:spMk id="25" creationId="{100139DA-B25A-3534-07CD-D4F2CA6587B1}"/>
          </ac:spMkLst>
        </pc:spChg>
        <pc:spChg chg="mod">
          <ac:chgData name="Jennifer Cassarly" userId="627ceb50-0a26-47e5-9619-728db87e0a46" providerId="ADAL" clId="{A3D43E8D-9640-435C-841E-AB66DBC27C9A}" dt="2025-09-25T06:42:52.298" v="3405"/>
          <ac:spMkLst>
            <pc:docMk/>
            <pc:sldMk cId="0" sldId="262"/>
            <ac:spMk id="26" creationId="{D5E86BAF-91DD-B4C0-59EE-69BBEF62085C}"/>
          </ac:spMkLst>
        </pc:spChg>
        <pc:spChg chg="mod">
          <ac:chgData name="Jennifer Cassarly" userId="627ceb50-0a26-47e5-9619-728db87e0a46" providerId="ADAL" clId="{A3D43E8D-9640-435C-841E-AB66DBC27C9A}" dt="2025-09-25T06:42:52.298" v="3405"/>
          <ac:spMkLst>
            <pc:docMk/>
            <pc:sldMk cId="0" sldId="262"/>
            <ac:spMk id="27" creationId="{BA5D3DB1-2107-3D74-9020-6F47947B7C28}"/>
          </ac:spMkLst>
        </pc:spChg>
        <pc:spChg chg="mod">
          <ac:chgData name="Jennifer Cassarly" userId="627ceb50-0a26-47e5-9619-728db87e0a46" providerId="ADAL" clId="{A3D43E8D-9640-435C-841E-AB66DBC27C9A}" dt="2025-09-25T06:42:52.298" v="3405"/>
          <ac:spMkLst>
            <pc:docMk/>
            <pc:sldMk cId="0" sldId="262"/>
            <ac:spMk id="28" creationId="{ED03263E-423E-D892-74E1-CAF760A5E47C}"/>
          </ac:spMkLst>
        </pc:spChg>
        <pc:spChg chg="mod">
          <ac:chgData name="Jennifer Cassarly" userId="627ceb50-0a26-47e5-9619-728db87e0a46" providerId="ADAL" clId="{A3D43E8D-9640-435C-841E-AB66DBC27C9A}" dt="2025-09-25T06:42:52.298" v="3405"/>
          <ac:spMkLst>
            <pc:docMk/>
            <pc:sldMk cId="0" sldId="262"/>
            <ac:spMk id="29" creationId="{70D19BC3-0967-E358-3DCE-90371D53E433}"/>
          </ac:spMkLst>
        </pc:spChg>
        <pc:spChg chg="mod">
          <ac:chgData name="Jennifer Cassarly" userId="627ceb50-0a26-47e5-9619-728db87e0a46" providerId="ADAL" clId="{A3D43E8D-9640-435C-841E-AB66DBC27C9A}" dt="2025-09-25T06:42:52.298" v="3405"/>
          <ac:spMkLst>
            <pc:docMk/>
            <pc:sldMk cId="0" sldId="262"/>
            <ac:spMk id="30" creationId="{8306B05E-FAC9-B3C5-B306-FE33334799BC}"/>
          </ac:spMkLst>
        </pc:spChg>
        <pc:spChg chg="add del mod">
          <ac:chgData name="Jennifer Cassarly" userId="627ceb50-0a26-47e5-9619-728db87e0a46" providerId="ADAL" clId="{A3D43E8D-9640-435C-841E-AB66DBC27C9A}" dt="2025-09-25T07:27:13.809" v="4717" actId="478"/>
          <ac:spMkLst>
            <pc:docMk/>
            <pc:sldMk cId="0" sldId="262"/>
            <ac:spMk id="31" creationId="{7787BA45-EEE4-5A28-5DAD-CBE8872171EF}"/>
          </ac:spMkLst>
        </pc:spChg>
        <pc:spChg chg="add mod ord">
          <ac:chgData name="Jennifer Cassarly" userId="627ceb50-0a26-47e5-9619-728db87e0a46" providerId="ADAL" clId="{A3D43E8D-9640-435C-841E-AB66DBC27C9A}" dt="2025-09-25T06:45:02.565" v="3461" actId="1076"/>
          <ac:spMkLst>
            <pc:docMk/>
            <pc:sldMk cId="0" sldId="262"/>
            <ac:spMk id="32" creationId="{C52A9071-04C5-C807-BDE6-E0D01B6A25A0}"/>
          </ac:spMkLst>
        </pc:spChg>
        <pc:spChg chg="add mod">
          <ac:chgData name="Jennifer Cassarly" userId="627ceb50-0a26-47e5-9619-728db87e0a46" providerId="ADAL" clId="{A3D43E8D-9640-435C-841E-AB66DBC27C9A}" dt="2025-09-25T06:51:22.010" v="3619" actId="14100"/>
          <ac:spMkLst>
            <pc:docMk/>
            <pc:sldMk cId="0" sldId="262"/>
            <ac:spMk id="33" creationId="{85444C8E-34F4-F88C-7237-42CCB9140D2B}"/>
          </ac:spMkLst>
        </pc:spChg>
        <pc:spChg chg="add del mod">
          <ac:chgData name="Jennifer Cassarly" userId="627ceb50-0a26-47e5-9619-728db87e0a46" providerId="ADAL" clId="{A3D43E8D-9640-435C-841E-AB66DBC27C9A}" dt="2025-09-25T07:25:40.778" v="4630" actId="478"/>
          <ac:spMkLst>
            <pc:docMk/>
            <pc:sldMk cId="0" sldId="262"/>
            <ac:spMk id="34" creationId="{4F6CAB79-FD40-E658-0443-A1BAF8B95D02}"/>
          </ac:spMkLst>
        </pc:spChg>
        <pc:spChg chg="add mod">
          <ac:chgData name="Jennifer Cassarly" userId="627ceb50-0a26-47e5-9619-728db87e0a46" providerId="ADAL" clId="{A3D43E8D-9640-435C-841E-AB66DBC27C9A}" dt="2025-09-25T07:27:36.536" v="4719" actId="1076"/>
          <ac:spMkLst>
            <pc:docMk/>
            <pc:sldMk cId="0" sldId="262"/>
            <ac:spMk id="35" creationId="{CE7D9471-2A0A-6832-C543-D6C833315501}"/>
          </ac:spMkLst>
        </pc:spChg>
        <pc:spChg chg="add mod">
          <ac:chgData name="Jennifer Cassarly" userId="627ceb50-0a26-47e5-9619-728db87e0a46" providerId="ADAL" clId="{A3D43E8D-9640-435C-841E-AB66DBC27C9A}" dt="2025-09-25T07:27:42.880" v="4721" actId="1076"/>
          <ac:spMkLst>
            <pc:docMk/>
            <pc:sldMk cId="0" sldId="262"/>
            <ac:spMk id="36" creationId="{F6C66F7A-8CBF-D967-23EE-6B130B7CEAEB}"/>
          </ac:spMkLst>
        </pc:spChg>
        <pc:spChg chg="add mod">
          <ac:chgData name="Jennifer Cassarly" userId="627ceb50-0a26-47e5-9619-728db87e0a46" providerId="ADAL" clId="{A3D43E8D-9640-435C-841E-AB66DBC27C9A}" dt="2025-09-25T08:47:09.830" v="6225" actId="1076"/>
          <ac:spMkLst>
            <pc:docMk/>
            <pc:sldMk cId="0" sldId="262"/>
            <ac:spMk id="37" creationId="{F320075C-1872-FF2F-823F-124C20DA5F3A}"/>
          </ac:spMkLst>
        </pc:spChg>
        <pc:grpChg chg="del">
          <ac:chgData name="Jennifer Cassarly" userId="627ceb50-0a26-47e5-9619-728db87e0a46" providerId="ADAL" clId="{A3D43E8D-9640-435C-841E-AB66DBC27C9A}" dt="2025-09-25T05:47:43.157" v="2659" actId="478"/>
          <ac:grpSpMkLst>
            <pc:docMk/>
            <pc:sldMk cId="0" sldId="262"/>
            <ac:grpSpMk id="2" creationId="{00000000-0000-0000-0000-000000000000}"/>
          </ac:grpSpMkLst>
        </pc:grpChg>
        <pc:grpChg chg="del">
          <ac:chgData name="Jennifer Cassarly" userId="627ceb50-0a26-47e5-9619-728db87e0a46" providerId="ADAL" clId="{A3D43E8D-9640-435C-841E-AB66DBC27C9A}" dt="2025-09-25T05:48:03.001" v="2665" actId="478"/>
          <ac:grpSpMkLst>
            <pc:docMk/>
            <pc:sldMk cId="0" sldId="262"/>
            <ac:grpSpMk id="4" creationId="{00000000-0000-0000-0000-000000000000}"/>
          </ac:grpSpMkLst>
        </pc:grpChg>
        <pc:grpChg chg="del">
          <ac:chgData name="Jennifer Cassarly" userId="627ceb50-0a26-47e5-9619-728db87e0a46" providerId="ADAL" clId="{A3D43E8D-9640-435C-841E-AB66DBC27C9A}" dt="2025-09-25T06:41:59.172" v="3394" actId="478"/>
          <ac:grpSpMkLst>
            <pc:docMk/>
            <pc:sldMk cId="0" sldId="262"/>
            <ac:grpSpMk id="6" creationId="{00000000-0000-0000-0000-000000000000}"/>
          </ac:grpSpMkLst>
        </pc:grpChg>
        <pc:grpChg chg="mod">
          <ac:chgData name="Jennifer Cassarly" userId="627ceb50-0a26-47e5-9619-728db87e0a46" providerId="ADAL" clId="{A3D43E8D-9640-435C-841E-AB66DBC27C9A}" dt="2025-09-25T06:45:00.718" v="3460" actId="1076"/>
          <ac:grpSpMkLst>
            <pc:docMk/>
            <pc:sldMk cId="0" sldId="262"/>
            <ac:grpSpMk id="9" creationId="{00000000-0000-0000-0000-000000000000}"/>
          </ac:grpSpMkLst>
        </pc:grpChg>
        <pc:grpChg chg="add del mod">
          <ac:chgData name="Jennifer Cassarly" userId="627ceb50-0a26-47e5-9619-728db87e0a46" providerId="ADAL" clId="{A3D43E8D-9640-435C-841E-AB66DBC27C9A}" dt="2025-09-25T06:43:53.935" v="3412" actId="478"/>
          <ac:grpSpMkLst>
            <pc:docMk/>
            <pc:sldMk cId="0" sldId="262"/>
            <ac:grpSpMk id="23" creationId="{CEC75976-BB6E-A519-811F-C8DFDBD77B7B}"/>
          </ac:grpSpMkLst>
        </pc:grpChg>
        <pc:picChg chg="add mod">
          <ac:chgData name="Jennifer Cassarly" userId="627ceb50-0a26-47e5-9619-728db87e0a46" providerId="ADAL" clId="{A3D43E8D-9640-435C-841E-AB66DBC27C9A}" dt="2025-09-25T08:47:09.830" v="6225" actId="1076"/>
          <ac:picMkLst>
            <pc:docMk/>
            <pc:sldMk cId="0" sldId="262"/>
            <ac:picMk id="38" creationId="{BE9599F0-7267-5BE8-CB00-2C3BF5462E25}"/>
          </ac:picMkLst>
        </pc:picChg>
      </pc:sldChg>
      <pc:sldChg chg="addSp delSp modSp add del mod ord setBg modNotes">
        <pc:chgData name="Jennifer Cassarly" userId="627ceb50-0a26-47e5-9619-728db87e0a46" providerId="ADAL" clId="{A3D43E8D-9640-435C-841E-AB66DBC27C9A}" dt="2025-09-25T06:44:44.835" v="3453" actId="47"/>
        <pc:sldMkLst>
          <pc:docMk/>
          <pc:sldMk cId="0" sldId="263"/>
        </pc:sldMkLst>
        <pc:spChg chg="del">
          <ac:chgData name="Jennifer Cassarly" userId="627ceb50-0a26-47e5-9619-728db87e0a46" providerId="ADAL" clId="{A3D43E8D-9640-435C-841E-AB66DBC27C9A}" dt="2025-09-25T05:57:26.890" v="2831" actId="478"/>
          <ac:spMkLst>
            <pc:docMk/>
            <pc:sldMk cId="0" sldId="263"/>
            <ac:spMk id="29" creationId="{00000000-0000-0000-0000-000000000000}"/>
          </ac:spMkLst>
        </pc:spChg>
        <pc:spChg chg="add del mod">
          <ac:chgData name="Jennifer Cassarly" userId="627ceb50-0a26-47e5-9619-728db87e0a46" providerId="ADAL" clId="{A3D43E8D-9640-435C-841E-AB66DBC27C9A}" dt="2025-09-25T05:57:19.161" v="2829" actId="478"/>
          <ac:spMkLst>
            <pc:docMk/>
            <pc:sldMk cId="0" sldId="263"/>
            <ac:spMk id="30" creationId="{00000000-0000-0000-0000-000000000000}"/>
          </ac:spMkLst>
        </pc:spChg>
        <pc:grpChg chg="del">
          <ac:chgData name="Jennifer Cassarly" userId="627ceb50-0a26-47e5-9619-728db87e0a46" providerId="ADAL" clId="{A3D43E8D-9640-435C-841E-AB66DBC27C9A}" dt="2025-09-25T05:57:31.631" v="2832" actId="478"/>
          <ac:grpSpMkLst>
            <pc:docMk/>
            <pc:sldMk cId="0" sldId="263"/>
            <ac:grpSpMk id="2" creationId="{00000000-0000-0000-0000-000000000000}"/>
          </ac:grpSpMkLst>
        </pc:grpChg>
        <pc:picChg chg="del">
          <ac:chgData name="Jennifer Cassarly" userId="627ceb50-0a26-47e5-9619-728db87e0a46" providerId="ADAL" clId="{A3D43E8D-9640-435C-841E-AB66DBC27C9A}" dt="2025-09-24T20:12:43.280" v="2524" actId="478"/>
          <ac:picMkLst>
            <pc:docMk/>
            <pc:sldMk cId="0" sldId="263"/>
            <ac:picMk id="9" creationId="{00000000-0000-0000-0000-000000000000}"/>
          </ac:picMkLst>
        </pc:picChg>
        <pc:picChg chg="del">
          <ac:chgData name="Jennifer Cassarly" userId="627ceb50-0a26-47e5-9619-728db87e0a46" providerId="ADAL" clId="{A3D43E8D-9640-435C-841E-AB66DBC27C9A}" dt="2025-09-25T05:57:22.580" v="2830" actId="478"/>
          <ac:picMkLst>
            <pc:docMk/>
            <pc:sldMk cId="0" sldId="263"/>
            <ac:picMk id="28" creationId="{00000000-0000-0000-0000-000000000000}"/>
          </ac:picMkLst>
        </pc:picChg>
      </pc:sldChg>
      <pc:sldChg chg="add del setBg modNotes">
        <pc:chgData name="Jennifer Cassarly" userId="627ceb50-0a26-47e5-9619-728db87e0a46" providerId="ADAL" clId="{A3D43E8D-9640-435C-841E-AB66DBC27C9A}" dt="2025-09-24T20:18:28.848" v="2528" actId="47"/>
        <pc:sldMkLst>
          <pc:docMk/>
          <pc:sldMk cId="0" sldId="264"/>
        </pc:sldMkLst>
      </pc:sldChg>
      <pc:sldChg chg="delSp modSp add del mod setBg modNotes">
        <pc:chgData name="Jennifer Cassarly" userId="627ceb50-0a26-47e5-9619-728db87e0a46" providerId="ADAL" clId="{A3D43E8D-9640-435C-841E-AB66DBC27C9A}" dt="2025-09-25T06:03:02.018" v="2899" actId="47"/>
        <pc:sldMkLst>
          <pc:docMk/>
          <pc:sldMk cId="0" sldId="265"/>
        </pc:sldMkLst>
        <pc:spChg chg="mod">
          <ac:chgData name="Jennifer Cassarly" userId="627ceb50-0a26-47e5-9619-728db87e0a46" providerId="ADAL" clId="{A3D43E8D-9640-435C-841E-AB66DBC27C9A}" dt="2025-09-25T05:56:42.345" v="2822" actId="14100"/>
          <ac:spMkLst>
            <pc:docMk/>
            <pc:sldMk cId="0" sldId="265"/>
            <ac:spMk id="5" creationId="{00000000-0000-0000-0000-000000000000}"/>
          </ac:spMkLst>
        </pc:spChg>
        <pc:spChg chg="del">
          <ac:chgData name="Jennifer Cassarly" userId="627ceb50-0a26-47e5-9619-728db87e0a46" providerId="ADAL" clId="{A3D43E8D-9640-435C-841E-AB66DBC27C9A}" dt="2025-09-25T05:56:36.511" v="2820" actId="478"/>
          <ac:spMkLst>
            <pc:docMk/>
            <pc:sldMk cId="0" sldId="265"/>
            <ac:spMk id="6" creationId="{00000000-0000-0000-0000-000000000000}"/>
          </ac:spMkLst>
        </pc:spChg>
        <pc:spChg chg="del mod modCrop">
          <ac:chgData name="Jennifer Cassarly" userId="627ceb50-0a26-47e5-9619-728db87e0a46" providerId="ADAL" clId="{A3D43E8D-9640-435C-841E-AB66DBC27C9A}" dt="2025-09-25T05:47:32.968" v="2656" actId="478"/>
          <ac:spMkLst>
            <pc:docMk/>
            <pc:sldMk cId="0" sldId="265"/>
            <ac:spMk id="9" creationId="{00000000-0000-0000-0000-000000000000}"/>
          </ac:spMkLst>
        </pc:spChg>
        <pc:spChg chg="del">
          <ac:chgData name="Jennifer Cassarly" userId="627ceb50-0a26-47e5-9619-728db87e0a46" providerId="ADAL" clId="{A3D43E8D-9640-435C-841E-AB66DBC27C9A}" dt="2025-09-25T05:47:35.792" v="2658" actId="478"/>
          <ac:spMkLst>
            <pc:docMk/>
            <pc:sldMk cId="0" sldId="265"/>
            <ac:spMk id="16" creationId="{00000000-0000-0000-0000-000000000000}"/>
          </ac:spMkLst>
        </pc:spChg>
        <pc:spChg chg="mod">
          <ac:chgData name="Jennifer Cassarly" userId="627ceb50-0a26-47e5-9619-728db87e0a46" providerId="ADAL" clId="{A3D43E8D-9640-435C-841E-AB66DBC27C9A}" dt="2025-09-25T05:56:44.925" v="2823" actId="1076"/>
          <ac:spMkLst>
            <pc:docMk/>
            <pc:sldMk cId="0" sldId="265"/>
            <ac:spMk id="18" creationId="{00000000-0000-0000-0000-000000000000}"/>
          </ac:spMkLst>
        </pc:spChg>
        <pc:spChg chg="del">
          <ac:chgData name="Jennifer Cassarly" userId="627ceb50-0a26-47e5-9619-728db87e0a46" providerId="ADAL" clId="{A3D43E8D-9640-435C-841E-AB66DBC27C9A}" dt="2025-09-25T05:56:32.008" v="2818" actId="478"/>
          <ac:spMkLst>
            <pc:docMk/>
            <pc:sldMk cId="0" sldId="265"/>
            <ac:spMk id="19" creationId="{00000000-0000-0000-0000-000000000000}"/>
          </ac:spMkLst>
        </pc:spChg>
        <pc:grpChg chg="del">
          <ac:chgData name="Jennifer Cassarly" userId="627ceb50-0a26-47e5-9619-728db87e0a46" providerId="ADAL" clId="{A3D43E8D-9640-435C-841E-AB66DBC27C9A}" dt="2025-09-25T05:46:50.056" v="2652" actId="478"/>
          <ac:grpSpMkLst>
            <pc:docMk/>
            <pc:sldMk cId="0" sldId="265"/>
            <ac:grpSpMk id="3" creationId="{00000000-0000-0000-0000-000000000000}"/>
          </ac:grpSpMkLst>
        </pc:grpChg>
        <pc:grpChg chg="del">
          <ac:chgData name="Jennifer Cassarly" userId="627ceb50-0a26-47e5-9619-728db87e0a46" providerId="ADAL" clId="{A3D43E8D-9640-435C-841E-AB66DBC27C9A}" dt="2025-09-25T05:47:34.253" v="2657" actId="478"/>
          <ac:grpSpMkLst>
            <pc:docMk/>
            <pc:sldMk cId="0" sldId="265"/>
            <ac:grpSpMk id="8" creationId="{00000000-0000-0000-0000-000000000000}"/>
          </ac:grpSpMkLst>
        </pc:grpChg>
        <pc:grpChg chg="del">
          <ac:chgData name="Jennifer Cassarly" userId="627ceb50-0a26-47e5-9619-728db87e0a46" providerId="ADAL" clId="{A3D43E8D-9640-435C-841E-AB66DBC27C9A}" dt="2025-09-25T05:56:33.103" v="2819" actId="478"/>
          <ac:grpSpMkLst>
            <pc:docMk/>
            <pc:sldMk cId="0" sldId="265"/>
            <ac:grpSpMk id="14" creationId="{00000000-0000-0000-0000-000000000000}"/>
          </ac:grpSpMkLst>
        </pc:grpChg>
        <pc:picChg chg="del">
          <ac:chgData name="Jennifer Cassarly" userId="627ceb50-0a26-47e5-9619-728db87e0a46" providerId="ADAL" clId="{A3D43E8D-9640-435C-841E-AB66DBC27C9A}" dt="2025-09-25T05:46:54.050" v="2653" actId="478"/>
          <ac:picMkLst>
            <pc:docMk/>
            <pc:sldMk cId="0" sldId="265"/>
            <ac:picMk id="7" creationId="{00000000-0000-0000-0000-000000000000}"/>
          </ac:picMkLst>
        </pc:picChg>
      </pc:sldChg>
      <pc:sldChg chg="addSp delSp modSp add del mod setBg modNotes modNotesTx">
        <pc:chgData name="Jennifer Cassarly" userId="627ceb50-0a26-47e5-9619-728db87e0a46" providerId="ADAL" clId="{A3D43E8D-9640-435C-841E-AB66DBC27C9A}" dt="2025-09-25T06:03:05.196" v="2900" actId="47"/>
        <pc:sldMkLst>
          <pc:docMk/>
          <pc:sldMk cId="0" sldId="266"/>
        </pc:sldMkLst>
        <pc:spChg chg="del">
          <ac:chgData name="Jennifer Cassarly" userId="627ceb50-0a26-47e5-9619-728db87e0a46" providerId="ADAL" clId="{A3D43E8D-9640-435C-841E-AB66DBC27C9A}" dt="2025-09-25T06:02:02.799" v="2869" actId="478"/>
          <ac:spMkLst>
            <pc:docMk/>
            <pc:sldMk cId="0" sldId="266"/>
            <ac:spMk id="7" creationId="{00000000-0000-0000-0000-000000000000}"/>
          </ac:spMkLst>
        </pc:spChg>
        <pc:spChg chg="del">
          <ac:chgData name="Jennifer Cassarly" userId="627ceb50-0a26-47e5-9619-728db87e0a46" providerId="ADAL" clId="{A3D43E8D-9640-435C-841E-AB66DBC27C9A}" dt="2025-09-25T06:02:18.556" v="2873" actId="478"/>
          <ac:spMkLst>
            <pc:docMk/>
            <pc:sldMk cId="0" sldId="266"/>
            <ac:spMk id="8" creationId="{00000000-0000-0000-0000-000000000000}"/>
          </ac:spMkLst>
        </pc:spChg>
        <pc:spChg chg="mod">
          <ac:chgData name="Jennifer Cassarly" userId="627ceb50-0a26-47e5-9619-728db87e0a46" providerId="ADAL" clId="{A3D43E8D-9640-435C-841E-AB66DBC27C9A}" dt="2025-09-25T06:01:25.029" v="2867" actId="1076"/>
          <ac:spMkLst>
            <pc:docMk/>
            <pc:sldMk cId="0" sldId="266"/>
            <ac:spMk id="10" creationId="{00000000-0000-0000-0000-000000000000}"/>
          </ac:spMkLst>
        </pc:spChg>
        <pc:spChg chg="mod">
          <ac:chgData name="Jennifer Cassarly" userId="627ceb50-0a26-47e5-9619-728db87e0a46" providerId="ADAL" clId="{A3D43E8D-9640-435C-841E-AB66DBC27C9A}" dt="2025-09-25T06:01:27.028" v="2868" actId="1076"/>
          <ac:spMkLst>
            <pc:docMk/>
            <pc:sldMk cId="0" sldId="266"/>
            <ac:spMk id="11" creationId="{00000000-0000-0000-0000-000000000000}"/>
          </ac:spMkLst>
        </pc:spChg>
        <pc:spChg chg="del">
          <ac:chgData name="Jennifer Cassarly" userId="627ceb50-0a26-47e5-9619-728db87e0a46" providerId="ADAL" clId="{A3D43E8D-9640-435C-841E-AB66DBC27C9A}" dt="2025-09-25T06:00:52.278" v="2863" actId="478"/>
          <ac:spMkLst>
            <pc:docMk/>
            <pc:sldMk cId="0" sldId="266"/>
            <ac:spMk id="12" creationId="{00000000-0000-0000-0000-000000000000}"/>
          </ac:spMkLst>
        </pc:spChg>
        <pc:spChg chg="mod">
          <ac:chgData name="Jennifer Cassarly" userId="627ceb50-0a26-47e5-9619-728db87e0a46" providerId="ADAL" clId="{A3D43E8D-9640-435C-841E-AB66DBC27C9A}" dt="2025-09-25T06:01:06.158" v="2866" actId="1076"/>
          <ac:spMkLst>
            <pc:docMk/>
            <pc:sldMk cId="0" sldId="266"/>
            <ac:spMk id="13" creationId="{00000000-0000-0000-0000-000000000000}"/>
          </ac:spMkLst>
        </pc:spChg>
        <pc:spChg chg="add mod">
          <ac:chgData name="Jennifer Cassarly" userId="627ceb50-0a26-47e5-9619-728db87e0a46" providerId="ADAL" clId="{A3D43E8D-9640-435C-841E-AB66DBC27C9A}" dt="2025-09-25T06:02:52.871" v="2898" actId="2711"/>
          <ac:spMkLst>
            <pc:docMk/>
            <pc:sldMk cId="0" sldId="266"/>
            <ac:spMk id="16" creationId="{F25B14B6-F79D-85B7-53E1-CAD5AF823AF2}"/>
          </ac:spMkLst>
        </pc:spChg>
        <pc:grpChg chg="del">
          <ac:chgData name="Jennifer Cassarly" userId="627ceb50-0a26-47e5-9619-728db87e0a46" providerId="ADAL" clId="{A3D43E8D-9640-435C-841E-AB66DBC27C9A}" dt="2025-09-25T06:00:49.980" v="2862" actId="478"/>
          <ac:grpSpMkLst>
            <pc:docMk/>
            <pc:sldMk cId="0" sldId="266"/>
            <ac:grpSpMk id="2" creationId="{00000000-0000-0000-0000-000000000000}"/>
          </ac:grpSpMkLst>
        </pc:grpChg>
        <pc:grpChg chg="del">
          <ac:chgData name="Jennifer Cassarly" userId="627ceb50-0a26-47e5-9619-728db87e0a46" providerId="ADAL" clId="{A3D43E8D-9640-435C-841E-AB66DBC27C9A}" dt="2025-09-25T06:00:48.010" v="2861" actId="478"/>
          <ac:grpSpMkLst>
            <pc:docMk/>
            <pc:sldMk cId="0" sldId="266"/>
            <ac:grpSpMk id="4" creationId="{00000000-0000-0000-0000-000000000000}"/>
          </ac:grpSpMkLst>
        </pc:grpChg>
        <pc:picChg chg="add mod">
          <ac:chgData name="Jennifer Cassarly" userId="627ceb50-0a26-47e5-9619-728db87e0a46" providerId="ADAL" clId="{A3D43E8D-9640-435C-841E-AB66DBC27C9A}" dt="2025-09-25T06:02:11.026" v="2872" actId="14100"/>
          <ac:picMkLst>
            <pc:docMk/>
            <pc:sldMk cId="0" sldId="266"/>
            <ac:picMk id="14" creationId="{D6D19ADD-9344-F847-2CD8-04A9BCC9D3F3}"/>
          </ac:picMkLst>
        </pc:picChg>
      </pc:sldChg>
      <pc:sldChg chg="delSp modSp add del mod ord modNotes">
        <pc:chgData name="Jennifer Cassarly" userId="627ceb50-0a26-47e5-9619-728db87e0a46" providerId="ADAL" clId="{A3D43E8D-9640-435C-841E-AB66DBC27C9A}" dt="2025-09-25T06:44:42.771" v="3452" actId="47"/>
        <pc:sldMkLst>
          <pc:docMk/>
          <pc:sldMk cId="0" sldId="267"/>
        </pc:sldMkLst>
        <pc:spChg chg="del topLvl">
          <ac:chgData name="Jennifer Cassarly" userId="627ceb50-0a26-47e5-9619-728db87e0a46" providerId="ADAL" clId="{A3D43E8D-9640-435C-841E-AB66DBC27C9A}" dt="2025-09-25T06:05:29.938" v="2934" actId="478"/>
          <ac:spMkLst>
            <pc:docMk/>
            <pc:sldMk cId="0" sldId="267"/>
            <ac:spMk id="6" creationId="{00000000-0000-0000-0000-000000000000}"/>
          </ac:spMkLst>
        </pc:spChg>
        <pc:spChg chg="mod">
          <ac:chgData name="Jennifer Cassarly" userId="627ceb50-0a26-47e5-9619-728db87e0a46" providerId="ADAL" clId="{A3D43E8D-9640-435C-841E-AB66DBC27C9A}" dt="2025-09-25T06:05:44.638" v="2937" actId="14100"/>
          <ac:spMkLst>
            <pc:docMk/>
            <pc:sldMk cId="0" sldId="267"/>
            <ac:spMk id="7" creationId="{00000000-0000-0000-0000-000000000000}"/>
          </ac:spMkLst>
        </pc:spChg>
        <pc:spChg chg="del">
          <ac:chgData name="Jennifer Cassarly" userId="627ceb50-0a26-47e5-9619-728db87e0a46" providerId="ADAL" clId="{A3D43E8D-9640-435C-841E-AB66DBC27C9A}" dt="2025-09-25T06:05:31.659" v="2935" actId="478"/>
          <ac:spMkLst>
            <pc:docMk/>
            <pc:sldMk cId="0" sldId="267"/>
            <ac:spMk id="19" creationId="{00000000-0000-0000-0000-000000000000}"/>
          </ac:spMkLst>
        </pc:spChg>
        <pc:spChg chg="mod">
          <ac:chgData name="Jennifer Cassarly" userId="627ceb50-0a26-47e5-9619-728db87e0a46" providerId="ADAL" clId="{A3D43E8D-9640-435C-841E-AB66DBC27C9A}" dt="2025-09-25T06:05:11.470" v="2931" actId="2711"/>
          <ac:spMkLst>
            <pc:docMk/>
            <pc:sldMk cId="0" sldId="267"/>
            <ac:spMk id="22" creationId="{00000000-0000-0000-0000-000000000000}"/>
          </ac:spMkLst>
        </pc:spChg>
        <pc:spChg chg="mod">
          <ac:chgData name="Jennifer Cassarly" userId="627ceb50-0a26-47e5-9619-728db87e0a46" providerId="ADAL" clId="{A3D43E8D-9640-435C-841E-AB66DBC27C9A}" dt="2025-09-25T06:04:59.693" v="2930" actId="2711"/>
          <ac:spMkLst>
            <pc:docMk/>
            <pc:sldMk cId="0" sldId="267"/>
            <ac:spMk id="23" creationId="{00000000-0000-0000-0000-000000000000}"/>
          </ac:spMkLst>
        </pc:spChg>
        <pc:spChg chg="del mod">
          <ac:chgData name="Jennifer Cassarly" userId="627ceb50-0a26-47e5-9619-728db87e0a46" providerId="ADAL" clId="{A3D43E8D-9640-435C-841E-AB66DBC27C9A}" dt="2025-09-25T06:05:46.824" v="2938" actId="478"/>
          <ac:spMkLst>
            <pc:docMk/>
            <pc:sldMk cId="0" sldId="267"/>
            <ac:spMk id="28" creationId="{00000000-0000-0000-0000-000000000000}"/>
          </ac:spMkLst>
        </pc:spChg>
        <pc:spChg chg="del">
          <ac:chgData name="Jennifer Cassarly" userId="627ceb50-0a26-47e5-9619-728db87e0a46" providerId="ADAL" clId="{A3D43E8D-9640-435C-841E-AB66DBC27C9A}" dt="2025-09-25T06:04:42.102" v="2928" actId="478"/>
          <ac:spMkLst>
            <pc:docMk/>
            <pc:sldMk cId="0" sldId="267"/>
            <ac:spMk id="32" creationId="{00000000-0000-0000-0000-000000000000}"/>
          </ac:spMkLst>
        </pc:spChg>
        <pc:spChg chg="del">
          <ac:chgData name="Jennifer Cassarly" userId="627ceb50-0a26-47e5-9619-728db87e0a46" providerId="ADAL" clId="{A3D43E8D-9640-435C-841E-AB66DBC27C9A}" dt="2025-09-25T06:05:21.083" v="2932" actId="478"/>
          <ac:spMkLst>
            <pc:docMk/>
            <pc:sldMk cId="0" sldId="267"/>
            <ac:spMk id="35" creationId="{00000000-0000-0000-0000-000000000000}"/>
          </ac:spMkLst>
        </pc:spChg>
        <pc:grpChg chg="del">
          <ac:chgData name="Jennifer Cassarly" userId="627ceb50-0a26-47e5-9619-728db87e0a46" providerId="ADAL" clId="{A3D43E8D-9640-435C-841E-AB66DBC27C9A}" dt="2025-09-25T06:05:29.938" v="2934" actId="478"/>
          <ac:grpSpMkLst>
            <pc:docMk/>
            <pc:sldMk cId="0" sldId="267"/>
            <ac:grpSpMk id="5" creationId="{00000000-0000-0000-0000-000000000000}"/>
          </ac:grpSpMkLst>
        </pc:grpChg>
        <pc:grpChg chg="del">
          <ac:chgData name="Jennifer Cassarly" userId="627ceb50-0a26-47e5-9619-728db87e0a46" providerId="ADAL" clId="{A3D43E8D-9640-435C-841E-AB66DBC27C9A}" dt="2025-09-25T06:05:22.939" v="2933" actId="478"/>
          <ac:grpSpMkLst>
            <pc:docMk/>
            <pc:sldMk cId="0" sldId="267"/>
            <ac:grpSpMk id="10" creationId="{00000000-0000-0000-0000-000000000000}"/>
          </ac:grpSpMkLst>
        </pc:grpChg>
      </pc:sldChg>
      <pc:sldChg chg="add del">
        <pc:chgData name="Jennifer Cassarly" userId="627ceb50-0a26-47e5-9619-728db87e0a46" providerId="ADAL" clId="{A3D43E8D-9640-435C-841E-AB66DBC27C9A}" dt="2025-09-25T05:58:06.543" v="2834" actId="47"/>
        <pc:sldMkLst>
          <pc:docMk/>
          <pc:sldMk cId="0" sldId="268"/>
        </pc:sldMkLst>
      </pc:sldChg>
      <pc:sldChg chg="add del ord setBg modNotes">
        <pc:chgData name="Jennifer Cassarly" userId="627ceb50-0a26-47e5-9619-728db87e0a46" providerId="ADAL" clId="{A3D43E8D-9640-435C-841E-AB66DBC27C9A}" dt="2025-09-25T06:31:54.317" v="3233" actId="47"/>
        <pc:sldMkLst>
          <pc:docMk/>
          <pc:sldMk cId="0" sldId="269"/>
        </pc:sldMkLst>
      </pc:sldChg>
      <pc:sldChg chg="addSp delSp modSp add mod ord setBg modNotes modNotesTx">
        <pc:chgData name="Jennifer Cassarly" userId="627ceb50-0a26-47e5-9619-728db87e0a46" providerId="ADAL" clId="{A3D43E8D-9640-435C-841E-AB66DBC27C9A}" dt="2025-09-25T08:47:24.402" v="6230"/>
        <pc:sldMkLst>
          <pc:docMk/>
          <pc:sldMk cId="0" sldId="270"/>
        </pc:sldMkLst>
        <pc:spChg chg="add del mod">
          <ac:chgData name="Jennifer Cassarly" userId="627ceb50-0a26-47e5-9619-728db87e0a46" providerId="ADAL" clId="{A3D43E8D-9640-435C-841E-AB66DBC27C9A}" dt="2025-09-25T06:38:49.851" v="3349" actId="21"/>
          <ac:spMkLst>
            <pc:docMk/>
            <pc:sldMk cId="0" sldId="270"/>
            <ac:spMk id="5" creationId="{00000000-0000-0000-0000-000000000000}"/>
          </ac:spMkLst>
        </pc:spChg>
        <pc:spChg chg="del mod">
          <ac:chgData name="Jennifer Cassarly" userId="627ceb50-0a26-47e5-9619-728db87e0a46" providerId="ADAL" clId="{A3D43E8D-9640-435C-841E-AB66DBC27C9A}" dt="2025-09-25T06:38:52.674" v="3351" actId="21"/>
          <ac:spMkLst>
            <pc:docMk/>
            <pc:sldMk cId="0" sldId="270"/>
            <ac:spMk id="6" creationId="{00000000-0000-0000-0000-000000000000}"/>
          </ac:spMkLst>
        </pc:spChg>
        <pc:spChg chg="del">
          <ac:chgData name="Jennifer Cassarly" userId="627ceb50-0a26-47e5-9619-728db87e0a46" providerId="ADAL" clId="{A3D43E8D-9640-435C-841E-AB66DBC27C9A}" dt="2025-09-25T05:58:30.539" v="2838" actId="478"/>
          <ac:spMkLst>
            <pc:docMk/>
            <pc:sldMk cId="0" sldId="270"/>
            <ac:spMk id="14" creationId="{00000000-0000-0000-0000-000000000000}"/>
          </ac:spMkLst>
        </pc:spChg>
        <pc:spChg chg="mod">
          <ac:chgData name="Jennifer Cassarly" userId="627ceb50-0a26-47e5-9619-728db87e0a46" providerId="ADAL" clId="{A3D43E8D-9640-435C-841E-AB66DBC27C9A}" dt="2025-09-25T06:39:52.595" v="3365" actId="1076"/>
          <ac:spMkLst>
            <pc:docMk/>
            <pc:sldMk cId="0" sldId="270"/>
            <ac:spMk id="15" creationId="{00000000-0000-0000-0000-000000000000}"/>
          </ac:spMkLst>
        </pc:spChg>
        <pc:spChg chg="del">
          <ac:chgData name="Jennifer Cassarly" userId="627ceb50-0a26-47e5-9619-728db87e0a46" providerId="ADAL" clId="{A3D43E8D-9640-435C-841E-AB66DBC27C9A}" dt="2025-09-25T06:39:05.050" v="3354" actId="478"/>
          <ac:spMkLst>
            <pc:docMk/>
            <pc:sldMk cId="0" sldId="270"/>
            <ac:spMk id="16" creationId="{00000000-0000-0000-0000-000000000000}"/>
          </ac:spMkLst>
        </pc:spChg>
        <pc:spChg chg="mod">
          <ac:chgData name="Jennifer Cassarly" userId="627ceb50-0a26-47e5-9619-728db87e0a46" providerId="ADAL" clId="{A3D43E8D-9640-435C-841E-AB66DBC27C9A}" dt="2025-09-25T06:39:02.507" v="3353" actId="207"/>
          <ac:spMkLst>
            <pc:docMk/>
            <pc:sldMk cId="0" sldId="270"/>
            <ac:spMk id="17" creationId="{00000000-0000-0000-0000-000000000000}"/>
          </ac:spMkLst>
        </pc:spChg>
        <pc:spChg chg="add mod">
          <ac:chgData name="Jennifer Cassarly" userId="627ceb50-0a26-47e5-9619-728db87e0a46" providerId="ADAL" clId="{A3D43E8D-9640-435C-841E-AB66DBC27C9A}" dt="2025-09-25T07:16:31.674" v="4261" actId="20577"/>
          <ac:spMkLst>
            <pc:docMk/>
            <pc:sldMk cId="0" sldId="270"/>
            <ac:spMk id="21" creationId="{BE87E6F6-7F72-2835-2C5C-2246F41724DA}"/>
          </ac:spMkLst>
        </pc:spChg>
        <pc:spChg chg="add mod">
          <ac:chgData name="Jennifer Cassarly" userId="627ceb50-0a26-47e5-9619-728db87e0a46" providerId="ADAL" clId="{A3D43E8D-9640-435C-841E-AB66DBC27C9A}" dt="2025-09-25T08:47:24.402" v="6230"/>
          <ac:spMkLst>
            <pc:docMk/>
            <pc:sldMk cId="0" sldId="270"/>
            <ac:spMk id="22" creationId="{70D0106D-96B6-1CF2-FA75-0F72AECE8CBF}"/>
          </ac:spMkLst>
        </pc:spChg>
        <pc:grpChg chg="del">
          <ac:chgData name="Jennifer Cassarly" userId="627ceb50-0a26-47e5-9619-728db87e0a46" providerId="ADAL" clId="{A3D43E8D-9640-435C-841E-AB66DBC27C9A}" dt="2025-09-25T05:58:19.902" v="2836" actId="478"/>
          <ac:grpSpMkLst>
            <pc:docMk/>
            <pc:sldMk cId="0" sldId="270"/>
            <ac:grpSpMk id="2" creationId="{00000000-0000-0000-0000-000000000000}"/>
          </ac:grpSpMkLst>
        </pc:grpChg>
        <pc:grpChg chg="del mod">
          <ac:chgData name="Jennifer Cassarly" userId="627ceb50-0a26-47e5-9619-728db87e0a46" providerId="ADAL" clId="{A3D43E8D-9640-435C-841E-AB66DBC27C9A}" dt="2025-09-25T06:39:43.354" v="3362" actId="478"/>
          <ac:grpSpMkLst>
            <pc:docMk/>
            <pc:sldMk cId="0" sldId="270"/>
            <ac:grpSpMk id="9" creationId="{00000000-0000-0000-0000-000000000000}"/>
          </ac:grpSpMkLst>
        </pc:grpChg>
        <pc:picChg chg="del">
          <ac:chgData name="Jennifer Cassarly" userId="627ceb50-0a26-47e5-9619-728db87e0a46" providerId="ADAL" clId="{A3D43E8D-9640-435C-841E-AB66DBC27C9A}" dt="2025-09-25T05:58:18.596" v="2835" actId="478"/>
          <ac:picMkLst>
            <pc:docMk/>
            <pc:sldMk cId="0" sldId="270"/>
            <ac:picMk id="4" creationId="{00000000-0000-0000-0000-000000000000}"/>
          </ac:picMkLst>
        </pc:picChg>
        <pc:picChg chg="add mod">
          <ac:chgData name="Jennifer Cassarly" userId="627ceb50-0a26-47e5-9619-728db87e0a46" providerId="ADAL" clId="{A3D43E8D-9640-435C-841E-AB66DBC27C9A}" dt="2025-09-25T06:39:49.656" v="3364" actId="1076"/>
          <ac:picMkLst>
            <pc:docMk/>
            <pc:sldMk cId="0" sldId="270"/>
            <ac:picMk id="19" creationId="{54255300-A983-8438-AD49-6214926C8EF0}"/>
          </ac:picMkLst>
        </pc:picChg>
        <pc:picChg chg="add mod">
          <ac:chgData name="Jennifer Cassarly" userId="627ceb50-0a26-47e5-9619-728db87e0a46" providerId="ADAL" clId="{A3D43E8D-9640-435C-841E-AB66DBC27C9A}" dt="2025-09-25T08:47:24.402" v="6230"/>
          <ac:picMkLst>
            <pc:docMk/>
            <pc:sldMk cId="0" sldId="270"/>
            <ac:picMk id="23" creationId="{BD24F06F-79B4-0472-60A5-8C3715B430BC}"/>
          </ac:picMkLst>
        </pc:picChg>
      </pc:sldChg>
      <pc:sldChg chg="addSp delSp modSp add mod setBg modNotes modNotesTx">
        <pc:chgData name="Jennifer Cassarly" userId="627ceb50-0a26-47e5-9619-728db87e0a46" providerId="ADAL" clId="{A3D43E8D-9640-435C-841E-AB66DBC27C9A}" dt="2025-09-25T08:47:38.612" v="6236" actId="1076"/>
        <pc:sldMkLst>
          <pc:docMk/>
          <pc:sldMk cId="0" sldId="271"/>
        </pc:sldMkLst>
        <pc:spChg chg="del topLvl">
          <ac:chgData name="Jennifer Cassarly" userId="627ceb50-0a26-47e5-9619-728db87e0a46" providerId="ADAL" clId="{A3D43E8D-9640-435C-841E-AB66DBC27C9A}" dt="2025-09-25T06:33:10.121" v="3262" actId="478"/>
          <ac:spMkLst>
            <pc:docMk/>
            <pc:sldMk cId="0" sldId="271"/>
            <ac:spMk id="8" creationId="{00000000-0000-0000-0000-000000000000}"/>
          </ac:spMkLst>
        </pc:spChg>
        <pc:spChg chg="del">
          <ac:chgData name="Jennifer Cassarly" userId="627ceb50-0a26-47e5-9619-728db87e0a46" providerId="ADAL" clId="{A3D43E8D-9640-435C-841E-AB66DBC27C9A}" dt="2025-09-25T06:33:05.524" v="3261" actId="478"/>
          <ac:spMkLst>
            <pc:docMk/>
            <pc:sldMk cId="0" sldId="271"/>
            <ac:spMk id="27" creationId="{00000000-0000-0000-0000-000000000000}"/>
          </ac:spMkLst>
        </pc:spChg>
        <pc:spChg chg="mod">
          <ac:chgData name="Jennifer Cassarly" userId="627ceb50-0a26-47e5-9619-728db87e0a46" providerId="ADAL" clId="{A3D43E8D-9640-435C-841E-AB66DBC27C9A}" dt="2025-09-25T07:17:17.370" v="4285" actId="207"/>
          <ac:spMkLst>
            <pc:docMk/>
            <pc:sldMk cId="0" sldId="271"/>
            <ac:spMk id="28" creationId="{00000000-0000-0000-0000-000000000000}"/>
          </ac:spMkLst>
        </pc:spChg>
        <pc:spChg chg="mod">
          <ac:chgData name="Jennifer Cassarly" userId="627ceb50-0a26-47e5-9619-728db87e0a46" providerId="ADAL" clId="{A3D43E8D-9640-435C-841E-AB66DBC27C9A}" dt="2025-09-25T06:33:02.586" v="3260" actId="20577"/>
          <ac:spMkLst>
            <pc:docMk/>
            <pc:sldMk cId="0" sldId="271"/>
            <ac:spMk id="29" creationId="{00000000-0000-0000-0000-000000000000}"/>
          </ac:spMkLst>
        </pc:spChg>
        <pc:spChg chg="mod">
          <ac:chgData name="Jennifer Cassarly" userId="627ceb50-0a26-47e5-9619-728db87e0a46" providerId="ADAL" clId="{A3D43E8D-9640-435C-841E-AB66DBC27C9A}" dt="2025-09-25T06:32:30.054" v="3246" actId="20577"/>
          <ac:spMkLst>
            <pc:docMk/>
            <pc:sldMk cId="0" sldId="271"/>
            <ac:spMk id="30" creationId="{00000000-0000-0000-0000-000000000000}"/>
          </ac:spMkLst>
        </pc:spChg>
        <pc:spChg chg="add mod">
          <ac:chgData name="Jennifer Cassarly" userId="627ceb50-0a26-47e5-9619-728db87e0a46" providerId="ADAL" clId="{A3D43E8D-9640-435C-841E-AB66DBC27C9A}" dt="2025-09-25T06:49:02.732" v="3552" actId="20577"/>
          <ac:spMkLst>
            <pc:docMk/>
            <pc:sldMk cId="0" sldId="271"/>
            <ac:spMk id="32" creationId="{71F24E35-36AF-3EB6-816B-23B909A740F1}"/>
          </ac:spMkLst>
        </pc:spChg>
        <pc:spChg chg="add mod">
          <ac:chgData name="Jennifer Cassarly" userId="627ceb50-0a26-47e5-9619-728db87e0a46" providerId="ADAL" clId="{A3D43E8D-9640-435C-841E-AB66DBC27C9A}" dt="2025-09-25T06:49:30.695" v="3574" actId="20577"/>
          <ac:spMkLst>
            <pc:docMk/>
            <pc:sldMk cId="0" sldId="271"/>
            <ac:spMk id="34" creationId="{C09F8950-84BE-4226-AF75-BC5FDA4665CC}"/>
          </ac:spMkLst>
        </pc:spChg>
        <pc:spChg chg="add mod">
          <ac:chgData name="Jennifer Cassarly" userId="627ceb50-0a26-47e5-9619-728db87e0a46" providerId="ADAL" clId="{A3D43E8D-9640-435C-841E-AB66DBC27C9A}" dt="2025-09-25T07:17:08.026" v="4284" actId="20577"/>
          <ac:spMkLst>
            <pc:docMk/>
            <pc:sldMk cId="0" sldId="271"/>
            <ac:spMk id="36" creationId="{5D0E36ED-7873-5396-9EA4-EE1522A50603}"/>
          </ac:spMkLst>
        </pc:spChg>
        <pc:spChg chg="add mod">
          <ac:chgData name="Jennifer Cassarly" userId="627ceb50-0a26-47e5-9619-728db87e0a46" providerId="ADAL" clId="{A3D43E8D-9640-435C-841E-AB66DBC27C9A}" dt="2025-09-25T08:47:38.612" v="6236" actId="1076"/>
          <ac:spMkLst>
            <pc:docMk/>
            <pc:sldMk cId="0" sldId="271"/>
            <ac:spMk id="37" creationId="{31FAF2BC-ECC5-D12B-6D79-89139920E78A}"/>
          </ac:spMkLst>
        </pc:spChg>
        <pc:grpChg chg="del">
          <ac:chgData name="Jennifer Cassarly" userId="627ceb50-0a26-47e5-9619-728db87e0a46" providerId="ADAL" clId="{A3D43E8D-9640-435C-841E-AB66DBC27C9A}" dt="2025-09-25T06:33:10.121" v="3262" actId="478"/>
          <ac:grpSpMkLst>
            <pc:docMk/>
            <pc:sldMk cId="0" sldId="271"/>
            <ac:grpSpMk id="7" creationId="{00000000-0000-0000-0000-000000000000}"/>
          </ac:grpSpMkLst>
        </pc:grpChg>
        <pc:picChg chg="del">
          <ac:chgData name="Jennifer Cassarly" userId="627ceb50-0a26-47e5-9619-728db87e0a46" providerId="ADAL" clId="{A3D43E8D-9640-435C-841E-AB66DBC27C9A}" dt="2025-09-25T06:32:25.307" v="3237" actId="478"/>
          <ac:picMkLst>
            <pc:docMk/>
            <pc:sldMk cId="0" sldId="271"/>
            <ac:picMk id="9" creationId="{00000000-0000-0000-0000-000000000000}"/>
          </ac:picMkLst>
        </pc:picChg>
        <pc:picChg chg="del">
          <ac:chgData name="Jennifer Cassarly" userId="627ceb50-0a26-47e5-9619-728db87e0a46" providerId="ADAL" clId="{A3D43E8D-9640-435C-841E-AB66DBC27C9A}" dt="2025-09-25T06:33:11.427" v="3263" actId="478"/>
          <ac:picMkLst>
            <pc:docMk/>
            <pc:sldMk cId="0" sldId="271"/>
            <ac:picMk id="26" creationId="{00000000-0000-0000-0000-000000000000}"/>
          </ac:picMkLst>
        </pc:picChg>
        <pc:picChg chg="add mod">
          <ac:chgData name="Jennifer Cassarly" userId="627ceb50-0a26-47e5-9619-728db87e0a46" providerId="ADAL" clId="{A3D43E8D-9640-435C-841E-AB66DBC27C9A}" dt="2025-09-25T08:47:36.062" v="6235" actId="14100"/>
          <ac:picMkLst>
            <pc:docMk/>
            <pc:sldMk cId="0" sldId="271"/>
            <ac:picMk id="38" creationId="{78C67711-7C65-0432-E2CB-A243FB636015}"/>
          </ac:picMkLst>
        </pc:picChg>
      </pc:sldChg>
      <pc:sldChg chg="addSp delSp modSp add mod setBg modNotes modNotesTx">
        <pc:chgData name="Jennifer Cassarly" userId="627ceb50-0a26-47e5-9619-728db87e0a46" providerId="ADAL" clId="{A3D43E8D-9640-435C-841E-AB66DBC27C9A}" dt="2025-09-29T14:47:15.907" v="6343" actId="20577"/>
        <pc:sldMkLst>
          <pc:docMk/>
          <pc:sldMk cId="0" sldId="272"/>
        </pc:sldMkLst>
        <pc:spChg chg="del">
          <ac:chgData name="Jennifer Cassarly" userId="627ceb50-0a26-47e5-9619-728db87e0a46" providerId="ADAL" clId="{A3D43E8D-9640-435C-841E-AB66DBC27C9A}" dt="2025-09-25T06:35:00.549" v="3287" actId="478"/>
          <ac:spMkLst>
            <pc:docMk/>
            <pc:sldMk cId="0" sldId="272"/>
            <ac:spMk id="39" creationId="{00000000-0000-0000-0000-000000000000}"/>
          </ac:spMkLst>
        </pc:spChg>
        <pc:spChg chg="mod">
          <ac:chgData name="Jennifer Cassarly" userId="627ceb50-0a26-47e5-9619-728db87e0a46" providerId="ADAL" clId="{A3D43E8D-9640-435C-841E-AB66DBC27C9A}" dt="2025-09-25T07:10:11.955" v="4133" actId="207"/>
          <ac:spMkLst>
            <pc:docMk/>
            <pc:sldMk cId="0" sldId="272"/>
            <ac:spMk id="40" creationId="{00000000-0000-0000-0000-000000000000}"/>
          </ac:spMkLst>
        </pc:spChg>
        <pc:spChg chg="mod">
          <ac:chgData name="Jennifer Cassarly" userId="627ceb50-0a26-47e5-9619-728db87e0a46" providerId="ADAL" clId="{A3D43E8D-9640-435C-841E-AB66DBC27C9A}" dt="2025-09-25T07:55:05.113" v="5280" actId="207"/>
          <ac:spMkLst>
            <pc:docMk/>
            <pc:sldMk cId="0" sldId="272"/>
            <ac:spMk id="41" creationId="{00000000-0000-0000-0000-000000000000}"/>
          </ac:spMkLst>
        </pc:spChg>
        <pc:spChg chg="mod">
          <ac:chgData name="Jennifer Cassarly" userId="627ceb50-0a26-47e5-9619-728db87e0a46" providerId="ADAL" clId="{A3D43E8D-9640-435C-841E-AB66DBC27C9A}" dt="2025-09-25T07:55:00.676" v="5279" actId="2711"/>
          <ac:spMkLst>
            <pc:docMk/>
            <pc:sldMk cId="0" sldId="272"/>
            <ac:spMk id="42" creationId="{00000000-0000-0000-0000-000000000000}"/>
          </ac:spMkLst>
        </pc:spChg>
        <pc:spChg chg="add mod">
          <ac:chgData name="Jennifer Cassarly" userId="627ceb50-0a26-47e5-9619-728db87e0a46" providerId="ADAL" clId="{A3D43E8D-9640-435C-841E-AB66DBC27C9A}" dt="2025-09-29T14:47:15.907" v="6343" actId="20577"/>
          <ac:spMkLst>
            <pc:docMk/>
            <pc:sldMk cId="0" sldId="272"/>
            <ac:spMk id="44" creationId="{66819FC1-A3D8-4549-820D-EF38C8ED38E1}"/>
          </ac:spMkLst>
        </pc:spChg>
        <pc:spChg chg="add mod">
          <ac:chgData name="Jennifer Cassarly" userId="627ceb50-0a26-47e5-9619-728db87e0a46" providerId="ADAL" clId="{A3D43E8D-9640-435C-841E-AB66DBC27C9A}" dt="2025-09-25T08:48:05.909" v="6246" actId="1076"/>
          <ac:spMkLst>
            <pc:docMk/>
            <pc:sldMk cId="0" sldId="272"/>
            <ac:spMk id="45" creationId="{43CDBB57-0729-700D-818C-E3DDE4C01C90}"/>
          </ac:spMkLst>
        </pc:spChg>
        <pc:grpChg chg="del">
          <ac:chgData name="Jennifer Cassarly" userId="627ceb50-0a26-47e5-9619-728db87e0a46" providerId="ADAL" clId="{A3D43E8D-9640-435C-841E-AB66DBC27C9A}" dt="2025-09-25T06:35:39.877" v="3303" actId="478"/>
          <ac:grpSpMkLst>
            <pc:docMk/>
            <pc:sldMk cId="0" sldId="272"/>
            <ac:grpSpMk id="8" creationId="{00000000-0000-0000-0000-000000000000}"/>
          </ac:grpSpMkLst>
        </pc:grpChg>
        <pc:grpChg chg="mod">
          <ac:chgData name="Jennifer Cassarly" userId="627ceb50-0a26-47e5-9619-728db87e0a46" providerId="ADAL" clId="{A3D43E8D-9640-435C-841E-AB66DBC27C9A}" dt="2025-09-25T06:36:11.578" v="3308" actId="14100"/>
          <ac:grpSpMkLst>
            <pc:docMk/>
            <pc:sldMk cId="0" sldId="272"/>
            <ac:grpSpMk id="17" creationId="{00000000-0000-0000-0000-000000000000}"/>
          </ac:grpSpMkLst>
        </pc:grpChg>
        <pc:grpChg chg="mod">
          <ac:chgData name="Jennifer Cassarly" userId="627ceb50-0a26-47e5-9619-728db87e0a46" providerId="ADAL" clId="{A3D43E8D-9640-435C-841E-AB66DBC27C9A}" dt="2025-09-25T06:51:09.330" v="3618" actId="1076"/>
          <ac:grpSpMkLst>
            <pc:docMk/>
            <pc:sldMk cId="0" sldId="272"/>
            <ac:grpSpMk id="22" creationId="{00000000-0000-0000-0000-000000000000}"/>
          </ac:grpSpMkLst>
        </pc:grpChg>
        <pc:grpChg chg="mod">
          <ac:chgData name="Jennifer Cassarly" userId="627ceb50-0a26-47e5-9619-728db87e0a46" providerId="ADAL" clId="{A3D43E8D-9640-435C-841E-AB66DBC27C9A}" dt="2025-09-25T06:34:40.037" v="3283" actId="1076"/>
          <ac:grpSpMkLst>
            <pc:docMk/>
            <pc:sldMk cId="0" sldId="272"/>
            <ac:grpSpMk id="27" creationId="{00000000-0000-0000-0000-000000000000}"/>
          </ac:grpSpMkLst>
        </pc:grpChg>
        <pc:grpChg chg="del mod">
          <ac:chgData name="Jennifer Cassarly" userId="627ceb50-0a26-47e5-9619-728db87e0a46" providerId="ADAL" clId="{A3D43E8D-9640-435C-841E-AB66DBC27C9A}" dt="2025-09-25T06:34:52.488" v="3286" actId="478"/>
          <ac:grpSpMkLst>
            <pc:docMk/>
            <pc:sldMk cId="0" sldId="272"/>
            <ac:grpSpMk id="32" creationId="{00000000-0000-0000-0000-000000000000}"/>
          </ac:grpSpMkLst>
        </pc:grpChg>
        <pc:picChg chg="del">
          <ac:chgData name="Jennifer Cassarly" userId="627ceb50-0a26-47e5-9619-728db87e0a46" providerId="ADAL" clId="{A3D43E8D-9640-435C-841E-AB66DBC27C9A}" dt="2025-09-25T06:35:38.038" v="3302" actId="478"/>
          <ac:picMkLst>
            <pc:docMk/>
            <pc:sldMk cId="0" sldId="272"/>
            <ac:picMk id="3" creationId="{00000000-0000-0000-0000-000000000000}"/>
          </ac:picMkLst>
        </pc:picChg>
        <pc:picChg chg="add mod">
          <ac:chgData name="Jennifer Cassarly" userId="627ceb50-0a26-47e5-9619-728db87e0a46" providerId="ADAL" clId="{A3D43E8D-9640-435C-841E-AB66DBC27C9A}" dt="2025-09-25T08:48:07.792" v="6247" actId="14100"/>
          <ac:picMkLst>
            <pc:docMk/>
            <pc:sldMk cId="0" sldId="272"/>
            <ac:picMk id="46" creationId="{61EBF2F1-435A-2324-4513-5F1F16BF8931}"/>
          </ac:picMkLst>
        </pc:picChg>
      </pc:sldChg>
      <pc:sldChg chg="addSp delSp modSp add del mod setBg modNotes modNotesTx">
        <pc:chgData name="Jennifer Cassarly" userId="627ceb50-0a26-47e5-9619-728db87e0a46" providerId="ADAL" clId="{A3D43E8D-9640-435C-841E-AB66DBC27C9A}" dt="2025-09-25T09:29:54.352" v="6299" actId="20577"/>
        <pc:sldMkLst>
          <pc:docMk/>
          <pc:sldMk cId="0" sldId="273"/>
        </pc:sldMkLst>
        <pc:spChg chg="del topLvl">
          <ac:chgData name="Jennifer Cassarly" userId="627ceb50-0a26-47e5-9619-728db87e0a46" providerId="ADAL" clId="{A3D43E8D-9640-435C-841E-AB66DBC27C9A}" dt="2025-09-25T07:09:48.678" v="4127" actId="478"/>
          <ac:spMkLst>
            <pc:docMk/>
            <pc:sldMk cId="0" sldId="273"/>
            <ac:spMk id="9" creationId="{00000000-0000-0000-0000-000000000000}"/>
          </ac:spMkLst>
        </pc:spChg>
        <pc:spChg chg="mod">
          <ac:chgData name="Jennifer Cassarly" userId="627ceb50-0a26-47e5-9619-728db87e0a46" providerId="ADAL" clId="{A3D43E8D-9640-435C-841E-AB66DBC27C9A}" dt="2025-09-25T07:54:20.533" v="5272" actId="207"/>
          <ac:spMkLst>
            <pc:docMk/>
            <pc:sldMk cId="0" sldId="273"/>
            <ac:spMk id="19" creationId="{00000000-0000-0000-0000-000000000000}"/>
          </ac:spMkLst>
        </pc:spChg>
        <pc:spChg chg="del">
          <ac:chgData name="Jennifer Cassarly" userId="627ceb50-0a26-47e5-9619-728db87e0a46" providerId="ADAL" clId="{A3D43E8D-9640-435C-841E-AB66DBC27C9A}" dt="2025-09-25T07:09:50.347" v="4128" actId="478"/>
          <ac:spMkLst>
            <pc:docMk/>
            <pc:sldMk cId="0" sldId="273"/>
            <ac:spMk id="28" creationId="{00000000-0000-0000-0000-000000000000}"/>
          </ac:spMkLst>
        </pc:spChg>
        <pc:spChg chg="mod">
          <ac:chgData name="Jennifer Cassarly" userId="627ceb50-0a26-47e5-9619-728db87e0a46" providerId="ADAL" clId="{A3D43E8D-9640-435C-841E-AB66DBC27C9A}" dt="2025-09-25T07:54:33.529" v="5274"/>
          <ac:spMkLst>
            <pc:docMk/>
            <pc:sldMk cId="0" sldId="273"/>
            <ac:spMk id="29" creationId="{00000000-0000-0000-0000-000000000000}"/>
          </ac:spMkLst>
        </pc:spChg>
        <pc:spChg chg="mod">
          <ac:chgData name="Jennifer Cassarly" userId="627ceb50-0a26-47e5-9619-728db87e0a46" providerId="ADAL" clId="{A3D43E8D-9640-435C-841E-AB66DBC27C9A}" dt="2025-09-25T07:10:01.743" v="4131" actId="207"/>
          <ac:spMkLst>
            <pc:docMk/>
            <pc:sldMk cId="0" sldId="273"/>
            <ac:spMk id="30" creationId="{00000000-0000-0000-0000-000000000000}"/>
          </ac:spMkLst>
        </pc:spChg>
        <pc:spChg chg="add mod">
          <ac:chgData name="Jennifer Cassarly" userId="627ceb50-0a26-47e5-9619-728db87e0a46" providerId="ADAL" clId="{A3D43E8D-9640-435C-841E-AB66DBC27C9A}" dt="2025-09-25T08:48:16.547" v="6249" actId="1076"/>
          <ac:spMkLst>
            <pc:docMk/>
            <pc:sldMk cId="0" sldId="273"/>
            <ac:spMk id="31" creationId="{CD8ACA6A-0716-EED4-6AAB-3609DCAAF5C0}"/>
          </ac:spMkLst>
        </pc:spChg>
        <pc:grpChg chg="del mod">
          <ac:chgData name="Jennifer Cassarly" userId="627ceb50-0a26-47e5-9619-728db87e0a46" providerId="ADAL" clId="{A3D43E8D-9640-435C-841E-AB66DBC27C9A}" dt="2025-09-25T07:09:48.678" v="4127" actId="478"/>
          <ac:grpSpMkLst>
            <pc:docMk/>
            <pc:sldMk cId="0" sldId="273"/>
            <ac:grpSpMk id="8" creationId="{00000000-0000-0000-0000-000000000000}"/>
          </ac:grpSpMkLst>
        </pc:grpChg>
        <pc:grpChg chg="del">
          <ac:chgData name="Jennifer Cassarly" userId="627ceb50-0a26-47e5-9619-728db87e0a46" providerId="ADAL" clId="{A3D43E8D-9640-435C-841E-AB66DBC27C9A}" dt="2025-09-25T07:09:50.950" v="4129" actId="478"/>
          <ac:grpSpMkLst>
            <pc:docMk/>
            <pc:sldMk cId="0" sldId="273"/>
            <ac:grpSpMk id="25" creationId="{00000000-0000-0000-0000-000000000000}"/>
          </ac:grpSpMkLst>
        </pc:grpChg>
        <pc:picChg chg="del">
          <ac:chgData name="Jennifer Cassarly" userId="627ceb50-0a26-47e5-9619-728db87e0a46" providerId="ADAL" clId="{A3D43E8D-9640-435C-841E-AB66DBC27C9A}" dt="2025-09-25T07:09:15.926" v="4110" actId="478"/>
          <ac:picMkLst>
            <pc:docMk/>
            <pc:sldMk cId="0" sldId="273"/>
            <ac:picMk id="2" creationId="{00000000-0000-0000-0000-000000000000}"/>
          </ac:picMkLst>
        </pc:picChg>
        <pc:picChg chg="add mod">
          <ac:chgData name="Jennifer Cassarly" userId="627ceb50-0a26-47e5-9619-728db87e0a46" providerId="ADAL" clId="{A3D43E8D-9640-435C-841E-AB66DBC27C9A}" dt="2025-09-25T08:48:23.977" v="6253" actId="1076"/>
          <ac:picMkLst>
            <pc:docMk/>
            <pc:sldMk cId="0" sldId="273"/>
            <ac:picMk id="32" creationId="{8AD0179F-10D8-150E-574D-E00AB30AF844}"/>
          </ac:picMkLst>
        </pc:picChg>
      </pc:sldChg>
      <pc:sldChg chg="addSp delSp modSp add mod setBg modNotes modNotesTx">
        <pc:chgData name="Jennifer Cassarly" userId="627ceb50-0a26-47e5-9619-728db87e0a46" providerId="ADAL" clId="{A3D43E8D-9640-435C-841E-AB66DBC27C9A}" dt="2025-09-29T13:47:37.622" v="6300" actId="20577"/>
        <pc:sldMkLst>
          <pc:docMk/>
          <pc:sldMk cId="0" sldId="274"/>
        </pc:sldMkLst>
        <pc:spChg chg="mod">
          <ac:chgData name="Jennifer Cassarly" userId="627ceb50-0a26-47e5-9619-728db87e0a46" providerId="ADAL" clId="{A3D43E8D-9640-435C-841E-AB66DBC27C9A}" dt="2025-09-25T07:29:26.159" v="4747" actId="20577"/>
          <ac:spMkLst>
            <pc:docMk/>
            <pc:sldMk cId="0" sldId="274"/>
            <ac:spMk id="20" creationId="{00000000-0000-0000-0000-000000000000}"/>
          </ac:spMkLst>
        </pc:spChg>
        <pc:spChg chg="del">
          <ac:chgData name="Jennifer Cassarly" userId="627ceb50-0a26-47e5-9619-728db87e0a46" providerId="ADAL" clId="{A3D43E8D-9640-435C-841E-AB66DBC27C9A}" dt="2025-09-25T08:48:32.822" v="6255" actId="478"/>
          <ac:spMkLst>
            <pc:docMk/>
            <pc:sldMk cId="0" sldId="274"/>
            <ac:spMk id="26" creationId="{00000000-0000-0000-0000-000000000000}"/>
          </ac:spMkLst>
        </pc:spChg>
        <pc:spChg chg="add del mod">
          <ac:chgData name="Jennifer Cassarly" userId="627ceb50-0a26-47e5-9619-728db87e0a46" providerId="ADAL" clId="{A3D43E8D-9640-435C-841E-AB66DBC27C9A}" dt="2025-09-29T13:47:37.622" v="6300" actId="20577"/>
          <ac:spMkLst>
            <pc:docMk/>
            <pc:sldMk cId="0" sldId="274"/>
            <ac:spMk id="27" creationId="{00000000-0000-0000-0000-000000000000}"/>
          </ac:spMkLst>
        </pc:spChg>
        <pc:spChg chg="mod">
          <ac:chgData name="Jennifer Cassarly" userId="627ceb50-0a26-47e5-9619-728db87e0a46" providerId="ADAL" clId="{A3D43E8D-9640-435C-841E-AB66DBC27C9A}" dt="2025-09-25T07:10:06.599" v="4132" actId="207"/>
          <ac:spMkLst>
            <pc:docMk/>
            <pc:sldMk cId="0" sldId="274"/>
            <ac:spMk id="28" creationId="{00000000-0000-0000-0000-000000000000}"/>
          </ac:spMkLst>
        </pc:spChg>
        <pc:spChg chg="add mod">
          <ac:chgData name="Jennifer Cassarly" userId="627ceb50-0a26-47e5-9619-728db87e0a46" providerId="ADAL" clId="{A3D43E8D-9640-435C-841E-AB66DBC27C9A}" dt="2025-09-25T08:48:40.585" v="6258" actId="1076"/>
          <ac:spMkLst>
            <pc:docMk/>
            <pc:sldMk cId="0" sldId="274"/>
            <ac:spMk id="29" creationId="{6614215F-4E47-061C-A833-C72CD50EC778}"/>
          </ac:spMkLst>
        </pc:spChg>
        <pc:grpChg chg="del">
          <ac:chgData name="Jennifer Cassarly" userId="627ceb50-0a26-47e5-9619-728db87e0a46" providerId="ADAL" clId="{A3D43E8D-9640-435C-841E-AB66DBC27C9A}" dt="2025-09-25T06:37:44.247" v="3332" actId="478"/>
          <ac:grpSpMkLst>
            <pc:docMk/>
            <pc:sldMk cId="0" sldId="274"/>
            <ac:grpSpMk id="9" creationId="{00000000-0000-0000-0000-000000000000}"/>
          </ac:grpSpMkLst>
        </pc:grpChg>
        <pc:picChg chg="del">
          <ac:chgData name="Jennifer Cassarly" userId="627ceb50-0a26-47e5-9619-728db87e0a46" providerId="ADAL" clId="{A3D43E8D-9640-435C-841E-AB66DBC27C9A}" dt="2025-09-25T06:37:43.137" v="3331" actId="478"/>
          <ac:picMkLst>
            <pc:docMk/>
            <pc:sldMk cId="0" sldId="274"/>
            <ac:picMk id="2" creationId="{00000000-0000-0000-0000-000000000000}"/>
          </ac:picMkLst>
        </pc:picChg>
        <pc:picChg chg="del">
          <ac:chgData name="Jennifer Cassarly" userId="627ceb50-0a26-47e5-9619-728db87e0a46" providerId="ADAL" clId="{A3D43E8D-9640-435C-841E-AB66DBC27C9A}" dt="2025-09-25T06:37:10.633" v="3312" actId="478"/>
          <ac:picMkLst>
            <pc:docMk/>
            <pc:sldMk cId="0" sldId="274"/>
            <ac:picMk id="3" creationId="{00000000-0000-0000-0000-000000000000}"/>
          </ac:picMkLst>
        </pc:picChg>
        <pc:picChg chg="add mod">
          <ac:chgData name="Jennifer Cassarly" userId="627ceb50-0a26-47e5-9619-728db87e0a46" providerId="ADAL" clId="{A3D43E8D-9640-435C-841E-AB66DBC27C9A}" dt="2025-09-25T08:48:37.706" v="6257" actId="1076"/>
          <ac:picMkLst>
            <pc:docMk/>
            <pc:sldMk cId="0" sldId="274"/>
            <ac:picMk id="30" creationId="{29516FF1-B625-52FC-D797-CDB15B6D7B32}"/>
          </ac:picMkLst>
        </pc:picChg>
      </pc:sldChg>
      <pc:sldChg chg="addSp delSp modSp add mod ord setBg modNotes">
        <pc:chgData name="Jennifer Cassarly" userId="627ceb50-0a26-47e5-9619-728db87e0a46" providerId="ADAL" clId="{A3D43E8D-9640-435C-841E-AB66DBC27C9A}" dt="2025-09-25T08:49:42.520" v="6279" actId="1076"/>
        <pc:sldMkLst>
          <pc:docMk/>
          <pc:sldMk cId="0" sldId="275"/>
        </pc:sldMkLst>
        <pc:spChg chg="del">
          <ac:chgData name="Jennifer Cassarly" userId="627ceb50-0a26-47e5-9619-728db87e0a46" providerId="ADAL" clId="{A3D43E8D-9640-435C-841E-AB66DBC27C9A}" dt="2025-09-25T07:29:44.719" v="4749" actId="478"/>
          <ac:spMkLst>
            <pc:docMk/>
            <pc:sldMk cId="0" sldId="275"/>
            <ac:spMk id="7" creationId="{00000000-0000-0000-0000-000000000000}"/>
          </ac:spMkLst>
        </pc:spChg>
        <pc:spChg chg="del topLvl">
          <ac:chgData name="Jennifer Cassarly" userId="627ceb50-0a26-47e5-9619-728db87e0a46" providerId="ADAL" clId="{A3D43E8D-9640-435C-841E-AB66DBC27C9A}" dt="2025-09-25T06:53:47.052" v="3669" actId="478"/>
          <ac:spMkLst>
            <pc:docMk/>
            <pc:sldMk cId="0" sldId="275"/>
            <ac:spMk id="10" creationId="{00000000-0000-0000-0000-000000000000}"/>
          </ac:spMkLst>
        </pc:spChg>
        <pc:spChg chg="del">
          <ac:chgData name="Jennifer Cassarly" userId="627ceb50-0a26-47e5-9619-728db87e0a46" providerId="ADAL" clId="{A3D43E8D-9640-435C-841E-AB66DBC27C9A}" dt="2025-09-25T06:53:11.444" v="3642" actId="478"/>
          <ac:spMkLst>
            <pc:docMk/>
            <pc:sldMk cId="0" sldId="275"/>
            <ac:spMk id="25" creationId="{00000000-0000-0000-0000-000000000000}"/>
          </ac:spMkLst>
        </pc:spChg>
        <pc:spChg chg="mod">
          <ac:chgData name="Jennifer Cassarly" userId="627ceb50-0a26-47e5-9619-728db87e0a46" providerId="ADAL" clId="{A3D43E8D-9640-435C-841E-AB66DBC27C9A}" dt="2025-09-25T07:29:31.934" v="4748" actId="207"/>
          <ac:spMkLst>
            <pc:docMk/>
            <pc:sldMk cId="0" sldId="275"/>
            <ac:spMk id="26" creationId="{00000000-0000-0000-0000-000000000000}"/>
          </ac:spMkLst>
        </pc:spChg>
        <pc:spChg chg="mod">
          <ac:chgData name="Jennifer Cassarly" userId="627ceb50-0a26-47e5-9619-728db87e0a46" providerId="ADAL" clId="{A3D43E8D-9640-435C-841E-AB66DBC27C9A}" dt="2025-09-25T07:10:16.574" v="4134" actId="207"/>
          <ac:spMkLst>
            <pc:docMk/>
            <pc:sldMk cId="0" sldId="275"/>
            <ac:spMk id="27" creationId="{00000000-0000-0000-0000-000000000000}"/>
          </ac:spMkLst>
        </pc:spChg>
        <pc:spChg chg="add mod">
          <ac:chgData name="Jennifer Cassarly" userId="627ceb50-0a26-47e5-9619-728db87e0a46" providerId="ADAL" clId="{A3D43E8D-9640-435C-841E-AB66DBC27C9A}" dt="2025-09-25T08:49:37.905" v="6277" actId="1076"/>
          <ac:spMkLst>
            <pc:docMk/>
            <pc:sldMk cId="0" sldId="275"/>
            <ac:spMk id="28" creationId="{80F3BC1A-4549-E6EF-1305-ABA2BF97ED0F}"/>
          </ac:spMkLst>
        </pc:spChg>
        <pc:grpChg chg="del">
          <ac:chgData name="Jennifer Cassarly" userId="627ceb50-0a26-47e5-9619-728db87e0a46" providerId="ADAL" clId="{A3D43E8D-9640-435C-841E-AB66DBC27C9A}" dt="2025-09-25T06:53:47.052" v="3669" actId="478"/>
          <ac:grpSpMkLst>
            <pc:docMk/>
            <pc:sldMk cId="0" sldId="275"/>
            <ac:grpSpMk id="9" creationId="{00000000-0000-0000-0000-000000000000}"/>
          </ac:grpSpMkLst>
        </pc:grpChg>
        <pc:picChg chg="del">
          <ac:chgData name="Jennifer Cassarly" userId="627ceb50-0a26-47e5-9619-728db87e0a46" providerId="ADAL" clId="{A3D43E8D-9640-435C-841E-AB66DBC27C9A}" dt="2025-09-25T06:53:14.233" v="3644" actId="478"/>
          <ac:picMkLst>
            <pc:docMk/>
            <pc:sldMk cId="0" sldId="275"/>
            <ac:picMk id="2" creationId="{00000000-0000-0000-0000-000000000000}"/>
          </ac:picMkLst>
        </pc:picChg>
        <pc:picChg chg="del">
          <ac:chgData name="Jennifer Cassarly" userId="627ceb50-0a26-47e5-9619-728db87e0a46" providerId="ADAL" clId="{A3D43E8D-9640-435C-841E-AB66DBC27C9A}" dt="2025-09-25T06:53:13.036" v="3643" actId="478"/>
          <ac:picMkLst>
            <pc:docMk/>
            <pc:sldMk cId="0" sldId="275"/>
            <ac:picMk id="3" creationId="{00000000-0000-0000-0000-000000000000}"/>
          </ac:picMkLst>
        </pc:picChg>
        <pc:picChg chg="add mod">
          <ac:chgData name="Jennifer Cassarly" userId="627ceb50-0a26-47e5-9619-728db87e0a46" providerId="ADAL" clId="{A3D43E8D-9640-435C-841E-AB66DBC27C9A}" dt="2025-09-25T08:49:42.520" v="6279" actId="1076"/>
          <ac:picMkLst>
            <pc:docMk/>
            <pc:sldMk cId="0" sldId="275"/>
            <ac:picMk id="29" creationId="{3399872A-B783-3952-7E08-3CEE1B668A42}"/>
          </ac:picMkLst>
        </pc:picChg>
      </pc:sldChg>
      <pc:sldChg chg="addSp delSp modSp add mod ord setBg modNotesTx">
        <pc:chgData name="Jennifer Cassarly" userId="627ceb50-0a26-47e5-9619-728db87e0a46" providerId="ADAL" clId="{A3D43E8D-9640-435C-841E-AB66DBC27C9A}" dt="2025-09-25T08:50:02.141" v="6285" actId="1076"/>
        <pc:sldMkLst>
          <pc:docMk/>
          <pc:sldMk cId="0" sldId="276"/>
        </pc:sldMkLst>
        <pc:spChg chg="del">
          <ac:chgData name="Jennifer Cassarly" userId="627ceb50-0a26-47e5-9619-728db87e0a46" providerId="ADAL" clId="{A3D43E8D-9640-435C-841E-AB66DBC27C9A}" dt="2025-09-25T06:52:05.893" v="3626" actId="478"/>
          <ac:spMkLst>
            <pc:docMk/>
            <pc:sldMk cId="0" sldId="276"/>
            <ac:spMk id="3" creationId="{00000000-0000-0000-0000-000000000000}"/>
          </ac:spMkLst>
        </pc:spChg>
        <pc:spChg chg="mod">
          <ac:chgData name="Jennifer Cassarly" userId="627ceb50-0a26-47e5-9619-728db87e0a46" providerId="ADAL" clId="{A3D43E8D-9640-435C-841E-AB66DBC27C9A}" dt="2025-09-25T08:40:38.470" v="6184" actId="1076"/>
          <ac:spMkLst>
            <pc:docMk/>
            <pc:sldMk cId="0" sldId="276"/>
            <ac:spMk id="6" creationId="{00000000-0000-0000-0000-000000000000}"/>
          </ac:spMkLst>
        </pc:spChg>
        <pc:spChg chg="mod">
          <ac:chgData name="Jennifer Cassarly" userId="627ceb50-0a26-47e5-9619-728db87e0a46" providerId="ADAL" clId="{A3D43E8D-9640-435C-841E-AB66DBC27C9A}" dt="2025-09-25T08:40:48.816" v="6185" actId="1076"/>
          <ac:spMkLst>
            <pc:docMk/>
            <pc:sldMk cId="0" sldId="276"/>
            <ac:spMk id="9" creationId="{00000000-0000-0000-0000-000000000000}"/>
          </ac:spMkLst>
        </pc:spChg>
        <pc:spChg chg="del">
          <ac:chgData name="Jennifer Cassarly" userId="627ceb50-0a26-47e5-9619-728db87e0a46" providerId="ADAL" clId="{A3D43E8D-9640-435C-841E-AB66DBC27C9A}" dt="2025-09-25T06:52:07.464" v="3628" actId="478"/>
          <ac:spMkLst>
            <pc:docMk/>
            <pc:sldMk cId="0" sldId="276"/>
            <ac:spMk id="23" creationId="{00000000-0000-0000-0000-000000000000}"/>
          </ac:spMkLst>
        </pc:spChg>
        <pc:spChg chg="mod">
          <ac:chgData name="Jennifer Cassarly" userId="627ceb50-0a26-47e5-9619-728db87e0a46" providerId="ADAL" clId="{A3D43E8D-9640-435C-841E-AB66DBC27C9A}" dt="2025-09-25T08:40:48.816" v="6185" actId="1076"/>
          <ac:spMkLst>
            <pc:docMk/>
            <pc:sldMk cId="0" sldId="276"/>
            <ac:spMk id="28" creationId="{00000000-0000-0000-0000-000000000000}"/>
          </ac:spMkLst>
        </pc:spChg>
        <pc:spChg chg="del">
          <ac:chgData name="Jennifer Cassarly" userId="627ceb50-0a26-47e5-9619-728db87e0a46" providerId="ADAL" clId="{A3D43E8D-9640-435C-841E-AB66DBC27C9A}" dt="2025-09-25T06:52:09.178" v="3629" actId="478"/>
          <ac:spMkLst>
            <pc:docMk/>
            <pc:sldMk cId="0" sldId="276"/>
            <ac:spMk id="31" creationId="{00000000-0000-0000-0000-000000000000}"/>
          </ac:spMkLst>
        </pc:spChg>
        <pc:spChg chg="mod">
          <ac:chgData name="Jennifer Cassarly" userId="627ceb50-0a26-47e5-9619-728db87e0a46" providerId="ADAL" clId="{A3D43E8D-9640-435C-841E-AB66DBC27C9A}" dt="2025-09-25T08:42:16.333" v="6193" actId="1076"/>
          <ac:spMkLst>
            <pc:docMk/>
            <pc:sldMk cId="0" sldId="276"/>
            <ac:spMk id="34" creationId="{00000000-0000-0000-0000-000000000000}"/>
          </ac:spMkLst>
        </pc:spChg>
        <pc:spChg chg="mod">
          <ac:chgData name="Jennifer Cassarly" userId="627ceb50-0a26-47e5-9619-728db87e0a46" providerId="ADAL" clId="{A3D43E8D-9640-435C-841E-AB66DBC27C9A}" dt="2025-09-25T08:42:21.881" v="6195" actId="1076"/>
          <ac:spMkLst>
            <pc:docMk/>
            <pc:sldMk cId="0" sldId="276"/>
            <ac:spMk id="35" creationId="{00000000-0000-0000-0000-000000000000}"/>
          </ac:spMkLst>
        </pc:spChg>
        <pc:spChg chg="add mod">
          <ac:chgData name="Jennifer Cassarly" userId="627ceb50-0a26-47e5-9619-728db87e0a46" providerId="ADAL" clId="{A3D43E8D-9640-435C-841E-AB66DBC27C9A}" dt="2025-09-25T08:42:02.742" v="6190" actId="1076"/>
          <ac:spMkLst>
            <pc:docMk/>
            <pc:sldMk cId="0" sldId="276"/>
            <ac:spMk id="66" creationId="{23D8293F-A7C9-D655-7EF4-A3D872843DA1}"/>
          </ac:spMkLst>
        </pc:spChg>
        <pc:spChg chg="add mod">
          <ac:chgData name="Jennifer Cassarly" userId="627ceb50-0a26-47e5-9619-728db87e0a46" providerId="ADAL" clId="{A3D43E8D-9640-435C-841E-AB66DBC27C9A}" dt="2025-09-25T08:42:19.728" v="6194" actId="1076"/>
          <ac:spMkLst>
            <pc:docMk/>
            <pc:sldMk cId="0" sldId="276"/>
            <ac:spMk id="67" creationId="{63A8776D-7DFA-A91D-492F-85F020859638}"/>
          </ac:spMkLst>
        </pc:spChg>
        <pc:spChg chg="add mod">
          <ac:chgData name="Jennifer Cassarly" userId="627ceb50-0a26-47e5-9619-728db87e0a46" providerId="ADAL" clId="{A3D43E8D-9640-435C-841E-AB66DBC27C9A}" dt="2025-09-25T08:49:56.767" v="6282" actId="1076"/>
          <ac:spMkLst>
            <pc:docMk/>
            <pc:sldMk cId="0" sldId="276"/>
            <ac:spMk id="68" creationId="{EC30BE4F-0B4C-1E35-AA6F-77204CA79051}"/>
          </ac:spMkLst>
        </pc:spChg>
        <pc:grpChg chg="del">
          <ac:chgData name="Jennifer Cassarly" userId="627ceb50-0a26-47e5-9619-728db87e0a46" providerId="ADAL" clId="{A3D43E8D-9640-435C-841E-AB66DBC27C9A}" dt="2025-09-25T06:52:12.053" v="3633" actId="478"/>
          <ac:grpSpMkLst>
            <pc:docMk/>
            <pc:sldMk cId="0" sldId="276"/>
            <ac:grpSpMk id="4" creationId="{00000000-0000-0000-0000-000000000000}"/>
          </ac:grpSpMkLst>
        </pc:grpChg>
        <pc:grpChg chg="mod">
          <ac:chgData name="Jennifer Cassarly" userId="627ceb50-0a26-47e5-9619-728db87e0a46" providerId="ADAL" clId="{A3D43E8D-9640-435C-841E-AB66DBC27C9A}" dt="2025-09-25T08:40:48.816" v="6185" actId="1076"/>
          <ac:grpSpMkLst>
            <pc:docMk/>
            <pc:sldMk cId="0" sldId="276"/>
            <ac:grpSpMk id="10" creationId="{00000000-0000-0000-0000-000000000000}"/>
          </ac:grpSpMkLst>
        </pc:grpChg>
        <pc:grpChg chg="del">
          <ac:chgData name="Jennifer Cassarly" userId="627ceb50-0a26-47e5-9619-728db87e0a46" providerId="ADAL" clId="{A3D43E8D-9640-435C-841E-AB66DBC27C9A}" dt="2025-09-25T06:52:10.592" v="3631" actId="478"/>
          <ac:grpSpMkLst>
            <pc:docMk/>
            <pc:sldMk cId="0" sldId="276"/>
            <ac:grpSpMk id="15" creationId="{00000000-0000-0000-0000-000000000000}"/>
          </ac:grpSpMkLst>
        </pc:grpChg>
        <pc:grpChg chg="del">
          <ac:chgData name="Jennifer Cassarly" userId="627ceb50-0a26-47e5-9619-728db87e0a46" providerId="ADAL" clId="{A3D43E8D-9640-435C-841E-AB66DBC27C9A}" dt="2025-09-25T06:52:05.093" v="3625" actId="478"/>
          <ac:grpSpMkLst>
            <pc:docMk/>
            <pc:sldMk cId="0" sldId="276"/>
            <ac:grpSpMk id="18" creationId="{00000000-0000-0000-0000-000000000000}"/>
          </ac:grpSpMkLst>
        </pc:grpChg>
        <pc:grpChg chg="mod">
          <ac:chgData name="Jennifer Cassarly" userId="627ceb50-0a26-47e5-9619-728db87e0a46" providerId="ADAL" clId="{A3D43E8D-9640-435C-841E-AB66DBC27C9A}" dt="2025-09-25T08:40:48.816" v="6185" actId="1076"/>
          <ac:grpSpMkLst>
            <pc:docMk/>
            <pc:sldMk cId="0" sldId="276"/>
            <ac:grpSpMk id="24" creationId="{00000000-0000-0000-0000-000000000000}"/>
          </ac:grpSpMkLst>
        </pc:grpChg>
        <pc:grpChg chg="del">
          <ac:chgData name="Jennifer Cassarly" userId="627ceb50-0a26-47e5-9619-728db87e0a46" providerId="ADAL" clId="{A3D43E8D-9640-435C-841E-AB66DBC27C9A}" dt="2025-09-25T06:52:11.236" v="3632" actId="478"/>
          <ac:grpSpMkLst>
            <pc:docMk/>
            <pc:sldMk cId="0" sldId="276"/>
            <ac:grpSpMk id="36" creationId="{00000000-0000-0000-0000-000000000000}"/>
          </ac:grpSpMkLst>
        </pc:grpChg>
        <pc:picChg chg="del">
          <ac:chgData name="Jennifer Cassarly" userId="627ceb50-0a26-47e5-9619-728db87e0a46" providerId="ADAL" clId="{A3D43E8D-9640-435C-841E-AB66DBC27C9A}" dt="2025-09-25T06:52:06.694" v="3627" actId="478"/>
          <ac:picMkLst>
            <pc:docMk/>
            <pc:sldMk cId="0" sldId="276"/>
            <ac:picMk id="2" creationId="{00000000-0000-0000-0000-000000000000}"/>
          </ac:picMkLst>
        </pc:picChg>
        <pc:picChg chg="del">
          <ac:chgData name="Jennifer Cassarly" userId="627ceb50-0a26-47e5-9619-728db87e0a46" providerId="ADAL" clId="{A3D43E8D-9640-435C-841E-AB66DBC27C9A}" dt="2025-09-25T06:51:54.631" v="3620" actId="478"/>
          <ac:picMkLst>
            <pc:docMk/>
            <pc:sldMk cId="0" sldId="276"/>
            <ac:picMk id="8" creationId="{00000000-0000-0000-0000-000000000000}"/>
          </ac:picMkLst>
        </pc:picChg>
        <pc:picChg chg="del">
          <ac:chgData name="Jennifer Cassarly" userId="627ceb50-0a26-47e5-9619-728db87e0a46" providerId="ADAL" clId="{A3D43E8D-9640-435C-841E-AB66DBC27C9A}" dt="2025-09-25T06:52:09.697" v="3630" actId="478"/>
          <ac:picMkLst>
            <pc:docMk/>
            <pc:sldMk cId="0" sldId="276"/>
            <ac:picMk id="14" creationId="{00000000-0000-0000-0000-000000000000}"/>
          </ac:picMkLst>
        </pc:picChg>
        <pc:picChg chg="del">
          <ac:chgData name="Jennifer Cassarly" userId="627ceb50-0a26-47e5-9619-728db87e0a46" providerId="ADAL" clId="{A3D43E8D-9640-435C-841E-AB66DBC27C9A}" dt="2025-09-25T06:51:59.532" v="3623" actId="478"/>
          <ac:picMkLst>
            <pc:docMk/>
            <pc:sldMk cId="0" sldId="276"/>
            <ac:picMk id="17" creationId="{00000000-0000-0000-0000-000000000000}"/>
          </ac:picMkLst>
        </pc:picChg>
        <pc:picChg chg="del">
          <ac:chgData name="Jennifer Cassarly" userId="627ceb50-0a26-47e5-9619-728db87e0a46" providerId="ADAL" clId="{A3D43E8D-9640-435C-841E-AB66DBC27C9A}" dt="2025-09-25T06:51:57.236" v="3622" actId="478"/>
          <ac:picMkLst>
            <pc:docMk/>
            <pc:sldMk cId="0" sldId="276"/>
            <ac:picMk id="29" creationId="{00000000-0000-0000-0000-000000000000}"/>
          </ac:picMkLst>
        </pc:picChg>
        <pc:picChg chg="del">
          <ac:chgData name="Jennifer Cassarly" userId="627ceb50-0a26-47e5-9619-728db87e0a46" providerId="ADAL" clId="{A3D43E8D-9640-435C-841E-AB66DBC27C9A}" dt="2025-09-25T06:51:55.933" v="3621" actId="478"/>
          <ac:picMkLst>
            <pc:docMk/>
            <pc:sldMk cId="0" sldId="276"/>
            <ac:picMk id="30" creationId="{00000000-0000-0000-0000-000000000000}"/>
          </ac:picMkLst>
        </pc:picChg>
        <pc:picChg chg="del">
          <ac:chgData name="Jennifer Cassarly" userId="627ceb50-0a26-47e5-9619-728db87e0a46" providerId="ADAL" clId="{A3D43E8D-9640-435C-841E-AB66DBC27C9A}" dt="2025-09-25T06:52:01.951" v="3624" actId="478"/>
          <ac:picMkLst>
            <pc:docMk/>
            <pc:sldMk cId="0" sldId="276"/>
            <ac:picMk id="32" creationId="{00000000-0000-0000-0000-000000000000}"/>
          </ac:picMkLst>
        </pc:picChg>
        <pc:picChg chg="add mod">
          <ac:chgData name="Jennifer Cassarly" userId="627ceb50-0a26-47e5-9619-728db87e0a46" providerId="ADAL" clId="{A3D43E8D-9640-435C-841E-AB66DBC27C9A}" dt="2025-09-25T08:50:02.141" v="6285" actId="1076"/>
          <ac:picMkLst>
            <pc:docMk/>
            <pc:sldMk cId="0" sldId="276"/>
            <ac:picMk id="69" creationId="{25A1703D-5F1F-E25C-F6EC-0BBF16FE15A0}"/>
          </ac:picMkLst>
        </pc:picChg>
      </pc:sldChg>
      <pc:sldChg chg="addSp delSp modSp add mod ord setBg modNotes modNotesTx">
        <pc:chgData name="Jennifer Cassarly" userId="627ceb50-0a26-47e5-9619-728db87e0a46" providerId="ADAL" clId="{A3D43E8D-9640-435C-841E-AB66DBC27C9A}" dt="2025-09-30T14:54:44.853" v="6356" actId="1076"/>
        <pc:sldMkLst>
          <pc:docMk/>
          <pc:sldMk cId="0" sldId="277"/>
        </pc:sldMkLst>
        <pc:spChg chg="add mod">
          <ac:chgData name="Jennifer Cassarly" userId="627ceb50-0a26-47e5-9619-728db87e0a46" providerId="ADAL" clId="{A3D43E8D-9640-435C-841E-AB66DBC27C9A}" dt="2025-09-30T12:52:42.614" v="6351" actId="1076"/>
          <ac:spMkLst>
            <pc:docMk/>
            <pc:sldMk cId="0" sldId="277"/>
            <ac:spMk id="5" creationId="{8F800BF2-2487-9A05-8A66-3DBCEBEBB1B3}"/>
          </ac:spMkLst>
        </pc:spChg>
        <pc:spChg chg="del">
          <ac:chgData name="Jennifer Cassarly" userId="627ceb50-0a26-47e5-9619-728db87e0a46" providerId="ADAL" clId="{A3D43E8D-9640-435C-841E-AB66DBC27C9A}" dt="2025-09-25T07:49:36.655" v="5129" actId="478"/>
          <ac:spMkLst>
            <pc:docMk/>
            <pc:sldMk cId="0" sldId="277"/>
            <ac:spMk id="6" creationId="{00000000-0000-0000-0000-000000000000}"/>
          </ac:spMkLst>
        </pc:spChg>
        <pc:spChg chg="add mod">
          <ac:chgData name="Jennifer Cassarly" userId="627ceb50-0a26-47e5-9619-728db87e0a46" providerId="ADAL" clId="{A3D43E8D-9640-435C-841E-AB66DBC27C9A}" dt="2025-09-30T12:52:42.614" v="6351" actId="1076"/>
          <ac:spMkLst>
            <pc:docMk/>
            <pc:sldMk cId="0" sldId="277"/>
            <ac:spMk id="6" creationId="{074DAD3C-520E-DC4B-2D7C-5338C0B62006}"/>
          </ac:spMkLst>
        </pc:spChg>
        <pc:spChg chg="del mod topLvl">
          <ac:chgData name="Jennifer Cassarly" userId="627ceb50-0a26-47e5-9619-728db87e0a46" providerId="ADAL" clId="{A3D43E8D-9640-435C-841E-AB66DBC27C9A}" dt="2025-09-25T07:49:42.149" v="5131" actId="478"/>
          <ac:spMkLst>
            <pc:docMk/>
            <pc:sldMk cId="0" sldId="277"/>
            <ac:spMk id="7" creationId="{00000000-0000-0000-0000-000000000000}"/>
          </ac:spMkLst>
        </pc:spChg>
        <pc:spChg chg="del mod topLvl">
          <ac:chgData name="Jennifer Cassarly" userId="627ceb50-0a26-47e5-9619-728db87e0a46" providerId="ADAL" clId="{A3D43E8D-9640-435C-841E-AB66DBC27C9A}" dt="2025-09-30T12:52:19.996" v="6347" actId="478"/>
          <ac:spMkLst>
            <pc:docMk/>
            <pc:sldMk cId="0" sldId="277"/>
            <ac:spMk id="8" creationId="{00000000-0000-0000-0000-000000000000}"/>
          </ac:spMkLst>
        </pc:spChg>
        <pc:spChg chg="del">
          <ac:chgData name="Jennifer Cassarly" userId="627ceb50-0a26-47e5-9619-728db87e0a46" providerId="ADAL" clId="{A3D43E8D-9640-435C-841E-AB66DBC27C9A}" dt="2025-09-25T07:49:32.473" v="5126" actId="478"/>
          <ac:spMkLst>
            <pc:docMk/>
            <pc:sldMk cId="0" sldId="277"/>
            <ac:spMk id="9" creationId="{00000000-0000-0000-0000-000000000000}"/>
          </ac:spMkLst>
        </pc:spChg>
        <pc:spChg chg="del topLvl">
          <ac:chgData name="Jennifer Cassarly" userId="627ceb50-0a26-47e5-9619-728db87e0a46" providerId="ADAL" clId="{A3D43E8D-9640-435C-841E-AB66DBC27C9A}" dt="2025-09-25T07:51:31.506" v="5160" actId="478"/>
          <ac:spMkLst>
            <pc:docMk/>
            <pc:sldMk cId="0" sldId="277"/>
            <ac:spMk id="13" creationId="{00000000-0000-0000-0000-000000000000}"/>
          </ac:spMkLst>
        </pc:spChg>
        <pc:spChg chg="del">
          <ac:chgData name="Jennifer Cassarly" userId="627ceb50-0a26-47e5-9619-728db87e0a46" providerId="ADAL" clId="{A3D43E8D-9640-435C-841E-AB66DBC27C9A}" dt="2025-09-25T07:51:17.201" v="5152" actId="478"/>
          <ac:spMkLst>
            <pc:docMk/>
            <pc:sldMk cId="0" sldId="277"/>
            <ac:spMk id="14" creationId="{00000000-0000-0000-0000-000000000000}"/>
          </ac:spMkLst>
        </pc:spChg>
        <pc:spChg chg="del mod topLvl">
          <ac:chgData name="Jennifer Cassarly" userId="627ceb50-0a26-47e5-9619-728db87e0a46" providerId="ADAL" clId="{A3D43E8D-9640-435C-841E-AB66DBC27C9A}" dt="2025-09-30T12:52:19.259" v="6346" actId="478"/>
          <ac:spMkLst>
            <pc:docMk/>
            <pc:sldMk cId="0" sldId="277"/>
            <ac:spMk id="15" creationId="{00000000-0000-0000-0000-000000000000}"/>
          </ac:spMkLst>
        </pc:spChg>
        <pc:spChg chg="del">
          <ac:chgData name="Jennifer Cassarly" userId="627ceb50-0a26-47e5-9619-728db87e0a46" providerId="ADAL" clId="{A3D43E8D-9640-435C-841E-AB66DBC27C9A}" dt="2025-09-25T07:51:27.023" v="5157" actId="478"/>
          <ac:spMkLst>
            <pc:docMk/>
            <pc:sldMk cId="0" sldId="277"/>
            <ac:spMk id="16" creationId="{00000000-0000-0000-0000-000000000000}"/>
          </ac:spMkLst>
        </pc:spChg>
        <pc:spChg chg="del">
          <ac:chgData name="Jennifer Cassarly" userId="627ceb50-0a26-47e5-9619-728db87e0a46" providerId="ADAL" clId="{A3D43E8D-9640-435C-841E-AB66DBC27C9A}" dt="2025-09-25T07:50:03.744" v="5134" actId="478"/>
          <ac:spMkLst>
            <pc:docMk/>
            <pc:sldMk cId="0" sldId="277"/>
            <ac:spMk id="17" creationId="{00000000-0000-0000-0000-000000000000}"/>
          </ac:spMkLst>
        </pc:spChg>
        <pc:spChg chg="del">
          <ac:chgData name="Jennifer Cassarly" userId="627ceb50-0a26-47e5-9619-728db87e0a46" providerId="ADAL" clId="{A3D43E8D-9640-435C-841E-AB66DBC27C9A}" dt="2025-09-25T07:50:02.687" v="5133" actId="478"/>
          <ac:spMkLst>
            <pc:docMk/>
            <pc:sldMk cId="0" sldId="277"/>
            <ac:spMk id="18" creationId="{00000000-0000-0000-0000-000000000000}"/>
          </ac:spMkLst>
        </pc:spChg>
        <pc:spChg chg="mod">
          <ac:chgData name="Jennifer Cassarly" userId="627ceb50-0a26-47e5-9619-728db87e0a46" providerId="ADAL" clId="{A3D43E8D-9640-435C-841E-AB66DBC27C9A}" dt="2025-09-25T08:35:26.784" v="6094" actId="1076"/>
          <ac:spMkLst>
            <pc:docMk/>
            <pc:sldMk cId="0" sldId="277"/>
            <ac:spMk id="19" creationId="{00000000-0000-0000-0000-000000000000}"/>
          </ac:spMkLst>
        </pc:spChg>
        <pc:spChg chg="mod">
          <ac:chgData name="Jennifer Cassarly" userId="627ceb50-0a26-47e5-9619-728db87e0a46" providerId="ADAL" clId="{A3D43E8D-9640-435C-841E-AB66DBC27C9A}" dt="2025-09-25T08:35:34.836" v="6097" actId="14100"/>
          <ac:spMkLst>
            <pc:docMk/>
            <pc:sldMk cId="0" sldId="277"/>
            <ac:spMk id="24" creationId="{00000000-0000-0000-0000-000000000000}"/>
          </ac:spMkLst>
        </pc:spChg>
        <pc:spChg chg="mod">
          <ac:chgData name="Jennifer Cassarly" userId="627ceb50-0a26-47e5-9619-728db87e0a46" providerId="ADAL" clId="{A3D43E8D-9640-435C-841E-AB66DBC27C9A}" dt="2025-09-25T08:35:42.621" v="6100" actId="1076"/>
          <ac:spMkLst>
            <pc:docMk/>
            <pc:sldMk cId="0" sldId="277"/>
            <ac:spMk id="25" creationId="{00000000-0000-0000-0000-000000000000}"/>
          </ac:spMkLst>
        </pc:spChg>
        <pc:spChg chg="add mod">
          <ac:chgData name="Jennifer Cassarly" userId="627ceb50-0a26-47e5-9619-728db87e0a46" providerId="ADAL" clId="{A3D43E8D-9640-435C-841E-AB66DBC27C9A}" dt="2025-09-30T14:54:44.853" v="6356" actId="1076"/>
          <ac:spMkLst>
            <pc:docMk/>
            <pc:sldMk cId="0" sldId="277"/>
            <ac:spMk id="56" creationId="{7F533D40-6503-577C-03FC-8F302C16C31B}"/>
          </ac:spMkLst>
        </pc:spChg>
        <pc:spChg chg="add mod">
          <ac:chgData name="Jennifer Cassarly" userId="627ceb50-0a26-47e5-9619-728db87e0a46" providerId="ADAL" clId="{A3D43E8D-9640-435C-841E-AB66DBC27C9A}" dt="2025-09-25T08:47:41.353" v="6237"/>
          <ac:spMkLst>
            <pc:docMk/>
            <pc:sldMk cId="0" sldId="277"/>
            <ac:spMk id="57" creationId="{0D187E64-5F90-2CE7-41D4-6B194AD39AB8}"/>
          </ac:spMkLst>
        </pc:spChg>
        <pc:grpChg chg="del">
          <ac:chgData name="Jennifer Cassarly" userId="627ceb50-0a26-47e5-9619-728db87e0a46" providerId="ADAL" clId="{A3D43E8D-9640-435C-841E-AB66DBC27C9A}" dt="2025-09-25T07:49:12.930" v="5119" actId="478"/>
          <ac:grpSpMkLst>
            <pc:docMk/>
            <pc:sldMk cId="0" sldId="277"/>
            <ac:grpSpMk id="2" creationId="{00000000-0000-0000-0000-000000000000}"/>
          </ac:grpSpMkLst>
        </pc:grpChg>
        <pc:grpChg chg="add mod">
          <ac:chgData name="Jennifer Cassarly" userId="627ceb50-0a26-47e5-9619-728db87e0a46" providerId="ADAL" clId="{A3D43E8D-9640-435C-841E-AB66DBC27C9A}" dt="2025-09-30T12:52:24.648" v="6349" actId="1076"/>
          <ac:grpSpMkLst>
            <pc:docMk/>
            <pc:sldMk cId="0" sldId="277"/>
            <ac:grpSpMk id="2" creationId="{2A80A5BA-341E-896F-DE95-78EC82FCB9C9}"/>
          </ac:grpSpMkLst>
        </pc:grpChg>
        <pc:grpChg chg="add del">
          <ac:chgData name="Jennifer Cassarly" userId="627ceb50-0a26-47e5-9619-728db87e0a46" providerId="ADAL" clId="{A3D43E8D-9640-435C-841E-AB66DBC27C9A}" dt="2025-09-25T07:49:42.149" v="5131" actId="478"/>
          <ac:grpSpMkLst>
            <pc:docMk/>
            <pc:sldMk cId="0" sldId="277"/>
            <ac:grpSpMk id="5" creationId="{00000000-0000-0000-0000-000000000000}"/>
          </ac:grpSpMkLst>
        </pc:grpChg>
        <pc:grpChg chg="del">
          <ac:chgData name="Jennifer Cassarly" userId="627ceb50-0a26-47e5-9619-728db87e0a46" providerId="ADAL" clId="{A3D43E8D-9640-435C-841E-AB66DBC27C9A}" dt="2025-09-25T07:49:14.353" v="5120" actId="478"/>
          <ac:grpSpMkLst>
            <pc:docMk/>
            <pc:sldMk cId="0" sldId="277"/>
            <ac:grpSpMk id="10" creationId="{00000000-0000-0000-0000-000000000000}"/>
          </ac:grpSpMkLst>
        </pc:grpChg>
        <pc:grpChg chg="add del mod">
          <ac:chgData name="Jennifer Cassarly" userId="627ceb50-0a26-47e5-9619-728db87e0a46" providerId="ADAL" clId="{A3D43E8D-9640-435C-841E-AB66DBC27C9A}" dt="2025-09-25T07:51:31.506" v="5160" actId="478"/>
          <ac:grpSpMkLst>
            <pc:docMk/>
            <pc:sldMk cId="0" sldId="277"/>
            <ac:grpSpMk id="12" creationId="{00000000-0000-0000-0000-000000000000}"/>
          </ac:grpSpMkLst>
        </pc:grpChg>
        <pc:grpChg chg="mod">
          <ac:chgData name="Jennifer Cassarly" userId="627ceb50-0a26-47e5-9619-728db87e0a46" providerId="ADAL" clId="{A3D43E8D-9640-435C-841E-AB66DBC27C9A}" dt="2025-09-25T08:35:37.262" v="6098" actId="14100"/>
          <ac:grpSpMkLst>
            <pc:docMk/>
            <pc:sldMk cId="0" sldId="277"/>
            <ac:grpSpMk id="20" creationId="{00000000-0000-0000-0000-000000000000}"/>
          </ac:grpSpMkLst>
        </pc:grpChg>
        <pc:grpChg chg="mod">
          <ac:chgData name="Jennifer Cassarly" userId="627ceb50-0a26-47e5-9619-728db87e0a46" providerId="ADAL" clId="{A3D43E8D-9640-435C-841E-AB66DBC27C9A}" dt="2025-09-25T08:35:32.521" v="6096" actId="14100"/>
          <ac:grpSpMkLst>
            <pc:docMk/>
            <pc:sldMk cId="0" sldId="277"/>
            <ac:grpSpMk id="22" creationId="{00000000-0000-0000-0000-000000000000}"/>
          </ac:grpSpMkLst>
        </pc:grpChg>
        <pc:grpChg chg="del">
          <ac:chgData name="Jennifer Cassarly" userId="627ceb50-0a26-47e5-9619-728db87e0a46" providerId="ADAL" clId="{A3D43E8D-9640-435C-841E-AB66DBC27C9A}" dt="2025-09-25T07:49:08.570" v="5116" actId="478"/>
          <ac:grpSpMkLst>
            <pc:docMk/>
            <pc:sldMk cId="0" sldId="277"/>
            <ac:grpSpMk id="26" creationId="{00000000-0000-0000-0000-000000000000}"/>
          </ac:grpSpMkLst>
        </pc:grpChg>
        <pc:picChg chg="mod">
          <ac:chgData name="Jennifer Cassarly" userId="627ceb50-0a26-47e5-9619-728db87e0a46" providerId="ADAL" clId="{A3D43E8D-9640-435C-841E-AB66DBC27C9A}" dt="2025-09-30T12:52:22.039" v="6348"/>
          <ac:picMkLst>
            <pc:docMk/>
            <pc:sldMk cId="0" sldId="277"/>
            <ac:picMk id="3" creationId="{C0B5CFD8-36AC-343B-3FF1-3501A90F6161}"/>
          </ac:picMkLst>
        </pc:picChg>
        <pc:picChg chg="del">
          <ac:chgData name="Jennifer Cassarly" userId="627ceb50-0a26-47e5-9619-728db87e0a46" providerId="ADAL" clId="{A3D43E8D-9640-435C-841E-AB66DBC27C9A}" dt="2025-09-25T07:49:15.223" v="5121" actId="478"/>
          <ac:picMkLst>
            <pc:docMk/>
            <pc:sldMk cId="0" sldId="277"/>
            <ac:picMk id="4" creationId="{00000000-0000-0000-0000-000000000000}"/>
          </ac:picMkLst>
        </pc:picChg>
        <pc:picChg chg="mod">
          <ac:chgData name="Jennifer Cassarly" userId="627ceb50-0a26-47e5-9619-728db87e0a46" providerId="ADAL" clId="{A3D43E8D-9640-435C-841E-AB66DBC27C9A}" dt="2025-09-30T12:52:22.039" v="6348"/>
          <ac:picMkLst>
            <pc:docMk/>
            <pc:sldMk cId="0" sldId="277"/>
            <ac:picMk id="4" creationId="{0E399251-B5B3-9316-3512-F6B8A105732B}"/>
          </ac:picMkLst>
        </pc:picChg>
        <pc:picChg chg="add mod">
          <ac:chgData name="Jennifer Cassarly" userId="627ceb50-0a26-47e5-9619-728db87e0a46" providerId="ADAL" clId="{A3D43E8D-9640-435C-841E-AB66DBC27C9A}" dt="2025-09-25T08:47:41.353" v="6237"/>
          <ac:picMkLst>
            <pc:docMk/>
            <pc:sldMk cId="0" sldId="277"/>
            <ac:picMk id="58" creationId="{D7DA6440-E8BD-8308-9F89-DDE5155A9F1B}"/>
          </ac:picMkLst>
        </pc:picChg>
      </pc:sldChg>
      <pc:sldChg chg="addSp delSp modSp add del mod setBg modNotes modNotesTx">
        <pc:chgData name="Jennifer Cassarly" userId="627ceb50-0a26-47e5-9619-728db87e0a46" providerId="ADAL" clId="{A3D43E8D-9640-435C-841E-AB66DBC27C9A}" dt="2025-09-25T08:48:47.784" v="6260" actId="1076"/>
        <pc:sldMkLst>
          <pc:docMk/>
          <pc:sldMk cId="0" sldId="278"/>
        </pc:sldMkLst>
        <pc:spChg chg="mod">
          <ac:chgData name="Jennifer Cassarly" userId="627ceb50-0a26-47e5-9619-728db87e0a46" providerId="ADAL" clId="{A3D43E8D-9640-435C-841E-AB66DBC27C9A}" dt="2025-09-25T07:12:20.101" v="4173"/>
          <ac:spMkLst>
            <pc:docMk/>
            <pc:sldMk cId="0" sldId="278"/>
            <ac:spMk id="2" creationId="{00000000-0000-0000-0000-000000000000}"/>
          </ac:spMkLst>
        </pc:spChg>
        <pc:spChg chg="mod">
          <ac:chgData name="Jennifer Cassarly" userId="627ceb50-0a26-47e5-9619-728db87e0a46" providerId="ADAL" clId="{A3D43E8D-9640-435C-841E-AB66DBC27C9A}" dt="2025-09-25T07:33:35.595" v="4827" actId="1076"/>
          <ac:spMkLst>
            <pc:docMk/>
            <pc:sldMk cId="0" sldId="278"/>
            <ac:spMk id="24" creationId="{00000000-0000-0000-0000-000000000000}"/>
          </ac:spMkLst>
        </pc:spChg>
        <pc:spChg chg="mod">
          <ac:chgData name="Jennifer Cassarly" userId="627ceb50-0a26-47e5-9619-728db87e0a46" providerId="ADAL" clId="{A3D43E8D-9640-435C-841E-AB66DBC27C9A}" dt="2025-09-25T07:33:13.575" v="4821" actId="2710"/>
          <ac:spMkLst>
            <pc:docMk/>
            <pc:sldMk cId="0" sldId="278"/>
            <ac:spMk id="26" creationId="{00000000-0000-0000-0000-000000000000}"/>
          </ac:spMkLst>
        </pc:spChg>
        <pc:spChg chg="add mod">
          <ac:chgData name="Jennifer Cassarly" userId="627ceb50-0a26-47e5-9619-728db87e0a46" providerId="ADAL" clId="{A3D43E8D-9640-435C-841E-AB66DBC27C9A}" dt="2025-09-25T07:33:24.843" v="4825" actId="1076"/>
          <ac:spMkLst>
            <pc:docMk/>
            <pc:sldMk cId="0" sldId="278"/>
            <ac:spMk id="57" creationId="{5A5B0312-887D-0B96-CC87-D76497C6733F}"/>
          </ac:spMkLst>
        </pc:spChg>
        <pc:spChg chg="add del mod">
          <ac:chgData name="Jennifer Cassarly" userId="627ceb50-0a26-47e5-9619-728db87e0a46" providerId="ADAL" clId="{A3D43E8D-9640-435C-841E-AB66DBC27C9A}" dt="2025-09-25T07:33:32.744" v="4826" actId="478"/>
          <ac:spMkLst>
            <pc:docMk/>
            <pc:sldMk cId="0" sldId="278"/>
            <ac:spMk id="59" creationId="{5ECE355D-3FBB-BAC6-D465-3ACE915B8B01}"/>
          </ac:spMkLst>
        </pc:spChg>
        <pc:spChg chg="add mod">
          <ac:chgData name="Jennifer Cassarly" userId="627ceb50-0a26-47e5-9619-728db87e0a46" providerId="ADAL" clId="{A3D43E8D-9640-435C-841E-AB66DBC27C9A}" dt="2025-09-25T08:48:47.784" v="6260" actId="1076"/>
          <ac:spMkLst>
            <pc:docMk/>
            <pc:sldMk cId="0" sldId="278"/>
            <ac:spMk id="60" creationId="{35E0189C-CD3D-3761-1F40-344F4FE3385B}"/>
          </ac:spMkLst>
        </pc:spChg>
        <pc:grpChg chg="del">
          <ac:chgData name="Jennifer Cassarly" userId="627ceb50-0a26-47e5-9619-728db87e0a46" providerId="ADAL" clId="{A3D43E8D-9640-435C-841E-AB66DBC27C9A}" dt="2025-09-25T07:11:52.893" v="4167" actId="478"/>
          <ac:grpSpMkLst>
            <pc:docMk/>
            <pc:sldMk cId="0" sldId="278"/>
            <ac:grpSpMk id="3" creationId="{00000000-0000-0000-0000-000000000000}"/>
          </ac:grpSpMkLst>
        </pc:grpChg>
        <pc:grpChg chg="del">
          <ac:chgData name="Jennifer Cassarly" userId="627ceb50-0a26-47e5-9619-728db87e0a46" providerId="ADAL" clId="{A3D43E8D-9640-435C-841E-AB66DBC27C9A}" dt="2025-09-25T07:11:54.778" v="4168" actId="478"/>
          <ac:grpSpMkLst>
            <pc:docMk/>
            <pc:sldMk cId="0" sldId="278"/>
            <ac:grpSpMk id="27" creationId="{00000000-0000-0000-0000-000000000000}"/>
          </ac:grpSpMkLst>
        </pc:grpChg>
        <pc:picChg chg="del">
          <ac:chgData name="Jennifer Cassarly" userId="627ceb50-0a26-47e5-9619-728db87e0a46" providerId="ADAL" clId="{A3D43E8D-9640-435C-841E-AB66DBC27C9A}" dt="2025-09-25T06:54:43.445" v="3680" actId="478"/>
          <ac:picMkLst>
            <pc:docMk/>
            <pc:sldMk cId="0" sldId="278"/>
            <ac:picMk id="25" creationId="{00000000-0000-0000-0000-000000000000}"/>
          </ac:picMkLst>
        </pc:picChg>
        <pc:picChg chg="add mod">
          <ac:chgData name="Jennifer Cassarly" userId="627ceb50-0a26-47e5-9619-728db87e0a46" providerId="ADAL" clId="{A3D43E8D-9640-435C-841E-AB66DBC27C9A}" dt="2025-09-25T08:48:47.784" v="6260" actId="1076"/>
          <ac:picMkLst>
            <pc:docMk/>
            <pc:sldMk cId="0" sldId="278"/>
            <ac:picMk id="61" creationId="{DBF764DB-77F3-C1EC-80A6-67582D3A48B5}"/>
          </ac:picMkLst>
        </pc:picChg>
      </pc:sldChg>
      <pc:sldChg chg="addSp delSp modSp add mod setBg modNotes modNotesTx">
        <pc:chgData name="Jennifer Cassarly" userId="627ceb50-0a26-47e5-9619-728db87e0a46" providerId="ADAL" clId="{A3D43E8D-9640-435C-841E-AB66DBC27C9A}" dt="2025-09-25T08:48:52.753" v="6262" actId="1076"/>
        <pc:sldMkLst>
          <pc:docMk/>
          <pc:sldMk cId="0" sldId="279"/>
        </pc:sldMkLst>
        <pc:spChg chg="del">
          <ac:chgData name="Jennifer Cassarly" userId="627ceb50-0a26-47e5-9619-728db87e0a46" providerId="ADAL" clId="{A3D43E8D-9640-435C-841E-AB66DBC27C9A}" dt="2025-09-25T07:31:27.974" v="4788" actId="478"/>
          <ac:spMkLst>
            <pc:docMk/>
            <pc:sldMk cId="0" sldId="279"/>
            <ac:spMk id="26" creationId="{00000000-0000-0000-0000-000000000000}"/>
          </ac:spMkLst>
        </pc:spChg>
        <pc:spChg chg="mod">
          <ac:chgData name="Jennifer Cassarly" userId="627ceb50-0a26-47e5-9619-728db87e0a46" providerId="ADAL" clId="{A3D43E8D-9640-435C-841E-AB66DBC27C9A}" dt="2025-09-25T07:33:03.650" v="4819" actId="255"/>
          <ac:spMkLst>
            <pc:docMk/>
            <pc:sldMk cId="0" sldId="279"/>
            <ac:spMk id="27" creationId="{00000000-0000-0000-0000-000000000000}"/>
          </ac:spMkLst>
        </pc:spChg>
        <pc:spChg chg="add mod">
          <ac:chgData name="Jennifer Cassarly" userId="627ceb50-0a26-47e5-9619-728db87e0a46" providerId="ADAL" clId="{A3D43E8D-9640-435C-841E-AB66DBC27C9A}" dt="2025-09-25T07:33:47.192" v="4829" actId="20577"/>
          <ac:spMkLst>
            <pc:docMk/>
            <pc:sldMk cId="0" sldId="279"/>
            <ac:spMk id="29" creationId="{E10DC85F-8443-F565-0F0F-C8E1B68125C5}"/>
          </ac:spMkLst>
        </pc:spChg>
        <pc:spChg chg="add mod">
          <ac:chgData name="Jennifer Cassarly" userId="627ceb50-0a26-47e5-9619-728db87e0a46" providerId="ADAL" clId="{A3D43E8D-9640-435C-841E-AB66DBC27C9A}" dt="2025-09-25T08:48:52.753" v="6262" actId="1076"/>
          <ac:spMkLst>
            <pc:docMk/>
            <pc:sldMk cId="0" sldId="279"/>
            <ac:spMk id="30" creationId="{A8152D00-1E2B-48BF-CE51-FC2A23B84AEF}"/>
          </ac:spMkLst>
        </pc:spChg>
        <pc:grpChg chg="del">
          <ac:chgData name="Jennifer Cassarly" userId="627ceb50-0a26-47e5-9619-728db87e0a46" providerId="ADAL" clId="{A3D43E8D-9640-435C-841E-AB66DBC27C9A}" dt="2025-09-25T06:54:56.757" v="3683" actId="478"/>
          <ac:grpSpMkLst>
            <pc:docMk/>
            <pc:sldMk cId="0" sldId="279"/>
            <ac:grpSpMk id="3" creationId="{00000000-0000-0000-0000-000000000000}"/>
          </ac:grpSpMkLst>
        </pc:grpChg>
        <pc:picChg chg="del">
          <ac:chgData name="Jennifer Cassarly" userId="627ceb50-0a26-47e5-9619-728db87e0a46" providerId="ADAL" clId="{A3D43E8D-9640-435C-841E-AB66DBC27C9A}" dt="2025-09-25T06:54:53.446" v="3682" actId="478"/>
          <ac:picMkLst>
            <pc:docMk/>
            <pc:sldMk cId="0" sldId="279"/>
            <ac:picMk id="25" creationId="{00000000-0000-0000-0000-000000000000}"/>
          </ac:picMkLst>
        </pc:picChg>
        <pc:picChg chg="add mod">
          <ac:chgData name="Jennifer Cassarly" userId="627ceb50-0a26-47e5-9619-728db87e0a46" providerId="ADAL" clId="{A3D43E8D-9640-435C-841E-AB66DBC27C9A}" dt="2025-09-25T08:48:52.753" v="6262" actId="1076"/>
          <ac:picMkLst>
            <pc:docMk/>
            <pc:sldMk cId="0" sldId="279"/>
            <ac:picMk id="31" creationId="{C780E64A-798D-940F-7DC5-B0FD47A945DC}"/>
          </ac:picMkLst>
        </pc:picChg>
      </pc:sldChg>
      <pc:sldChg chg="addSp delSp modSp add del mod setBg modNotes modNotesTx">
        <pc:chgData name="Jennifer Cassarly" userId="627ceb50-0a26-47e5-9619-728db87e0a46" providerId="ADAL" clId="{A3D43E8D-9640-435C-841E-AB66DBC27C9A}" dt="2025-09-25T08:49:01.205" v="6264" actId="1076"/>
        <pc:sldMkLst>
          <pc:docMk/>
          <pc:sldMk cId="0" sldId="280"/>
        </pc:sldMkLst>
        <pc:spChg chg="del">
          <ac:chgData name="Jennifer Cassarly" userId="627ceb50-0a26-47e5-9619-728db87e0a46" providerId="ADAL" clId="{A3D43E8D-9640-435C-841E-AB66DBC27C9A}" dt="2025-09-25T07:32:32.322" v="4798" actId="478"/>
          <ac:spMkLst>
            <pc:docMk/>
            <pc:sldMk cId="0" sldId="280"/>
            <ac:spMk id="26" creationId="{00000000-0000-0000-0000-000000000000}"/>
          </ac:spMkLst>
        </pc:spChg>
        <pc:spChg chg="mod">
          <ac:chgData name="Jennifer Cassarly" userId="627ceb50-0a26-47e5-9619-728db87e0a46" providerId="ADAL" clId="{A3D43E8D-9640-435C-841E-AB66DBC27C9A}" dt="2025-09-25T07:30:07.184" v="4751" actId="1076"/>
          <ac:spMkLst>
            <pc:docMk/>
            <pc:sldMk cId="0" sldId="280"/>
            <ac:spMk id="27" creationId="{00000000-0000-0000-0000-000000000000}"/>
          </ac:spMkLst>
        </pc:spChg>
        <pc:spChg chg="add mod">
          <ac:chgData name="Jennifer Cassarly" userId="627ceb50-0a26-47e5-9619-728db87e0a46" providerId="ADAL" clId="{A3D43E8D-9640-435C-841E-AB66DBC27C9A}" dt="2025-09-25T07:33:51.226" v="4830" actId="403"/>
          <ac:spMkLst>
            <pc:docMk/>
            <pc:sldMk cId="0" sldId="280"/>
            <ac:spMk id="29" creationId="{CBB20873-11DA-2264-6CF1-8819497C60CA}"/>
          </ac:spMkLst>
        </pc:spChg>
        <pc:spChg chg="add mod">
          <ac:chgData name="Jennifer Cassarly" userId="627ceb50-0a26-47e5-9619-728db87e0a46" providerId="ADAL" clId="{A3D43E8D-9640-435C-841E-AB66DBC27C9A}" dt="2025-09-25T08:49:01.205" v="6264" actId="1076"/>
          <ac:spMkLst>
            <pc:docMk/>
            <pc:sldMk cId="0" sldId="280"/>
            <ac:spMk id="30" creationId="{679A0B61-F507-8E5F-5431-CFB3091B51B8}"/>
          </ac:spMkLst>
        </pc:spChg>
        <pc:grpChg chg="del">
          <ac:chgData name="Jennifer Cassarly" userId="627ceb50-0a26-47e5-9619-728db87e0a46" providerId="ADAL" clId="{A3D43E8D-9640-435C-841E-AB66DBC27C9A}" dt="2025-09-25T07:30:04.006" v="4750" actId="478"/>
          <ac:grpSpMkLst>
            <pc:docMk/>
            <pc:sldMk cId="0" sldId="280"/>
            <ac:grpSpMk id="3" creationId="{00000000-0000-0000-0000-000000000000}"/>
          </ac:grpSpMkLst>
        </pc:grpChg>
        <pc:picChg chg="del">
          <ac:chgData name="Jennifer Cassarly" userId="627ceb50-0a26-47e5-9619-728db87e0a46" providerId="ADAL" clId="{A3D43E8D-9640-435C-841E-AB66DBC27C9A}" dt="2025-09-25T06:54:48.146" v="3681" actId="478"/>
          <ac:picMkLst>
            <pc:docMk/>
            <pc:sldMk cId="0" sldId="280"/>
            <ac:picMk id="25" creationId="{00000000-0000-0000-0000-000000000000}"/>
          </ac:picMkLst>
        </pc:picChg>
        <pc:picChg chg="add mod">
          <ac:chgData name="Jennifer Cassarly" userId="627ceb50-0a26-47e5-9619-728db87e0a46" providerId="ADAL" clId="{A3D43E8D-9640-435C-841E-AB66DBC27C9A}" dt="2025-09-25T08:49:01.205" v="6264" actId="1076"/>
          <ac:picMkLst>
            <pc:docMk/>
            <pc:sldMk cId="0" sldId="280"/>
            <ac:picMk id="31" creationId="{3E464C5F-B29A-5381-F8F4-80A32AE059DB}"/>
          </ac:picMkLst>
        </pc:picChg>
      </pc:sldChg>
      <pc:sldChg chg="add del setBg modNotes">
        <pc:chgData name="Jennifer Cassarly" userId="627ceb50-0a26-47e5-9619-728db87e0a46" providerId="ADAL" clId="{A3D43E8D-9640-435C-841E-AB66DBC27C9A}" dt="2025-09-25T06:07:21.634" v="2948" actId="47"/>
        <pc:sldMkLst>
          <pc:docMk/>
          <pc:sldMk cId="0" sldId="281"/>
        </pc:sldMkLst>
      </pc:sldChg>
      <pc:sldChg chg="addSp delSp modSp add del mod ord setBg modNotes modNotesTx">
        <pc:chgData name="Jennifer Cassarly" userId="627ceb50-0a26-47e5-9619-728db87e0a46" providerId="ADAL" clId="{A3D43E8D-9640-435C-841E-AB66DBC27C9A}" dt="2025-09-25T08:49:46.051" v="6280"/>
        <pc:sldMkLst>
          <pc:docMk/>
          <pc:sldMk cId="0" sldId="282"/>
        </pc:sldMkLst>
        <pc:spChg chg="del">
          <ac:chgData name="Jennifer Cassarly" userId="627ceb50-0a26-47e5-9619-728db87e0a46" providerId="ADAL" clId="{A3D43E8D-9640-435C-841E-AB66DBC27C9A}" dt="2025-09-25T06:07:43.407" v="2950" actId="478"/>
          <ac:spMkLst>
            <pc:docMk/>
            <pc:sldMk cId="0" sldId="282"/>
            <ac:spMk id="2" creationId="{00000000-0000-0000-0000-000000000000}"/>
          </ac:spMkLst>
        </pc:spChg>
        <pc:spChg chg="del mod">
          <ac:chgData name="Jennifer Cassarly" userId="627ceb50-0a26-47e5-9619-728db87e0a46" providerId="ADAL" clId="{A3D43E8D-9640-435C-841E-AB66DBC27C9A}" dt="2025-09-25T07:34:37.885" v="4837" actId="478"/>
          <ac:spMkLst>
            <pc:docMk/>
            <pc:sldMk cId="0" sldId="282"/>
            <ac:spMk id="3" creationId="{00000000-0000-0000-0000-000000000000}"/>
          </ac:spMkLst>
        </pc:spChg>
        <pc:spChg chg="mod">
          <ac:chgData name="Jennifer Cassarly" userId="627ceb50-0a26-47e5-9619-728db87e0a46" providerId="ADAL" clId="{A3D43E8D-9640-435C-841E-AB66DBC27C9A}" dt="2025-09-25T06:08:28.341" v="2957"/>
          <ac:spMkLst>
            <pc:docMk/>
            <pc:sldMk cId="0" sldId="282"/>
            <ac:spMk id="4" creationId="{00000000-0000-0000-0000-000000000000}"/>
          </ac:spMkLst>
        </pc:spChg>
        <pc:spChg chg="del">
          <ac:chgData name="Jennifer Cassarly" userId="627ceb50-0a26-47e5-9619-728db87e0a46" providerId="ADAL" clId="{A3D43E8D-9640-435C-841E-AB66DBC27C9A}" dt="2025-09-25T07:34:20.829" v="4833" actId="478"/>
          <ac:spMkLst>
            <pc:docMk/>
            <pc:sldMk cId="0" sldId="282"/>
            <ac:spMk id="5" creationId="{00000000-0000-0000-0000-000000000000}"/>
          </ac:spMkLst>
        </pc:spChg>
        <pc:spChg chg="mod">
          <ac:chgData name="Jennifer Cassarly" userId="627ceb50-0a26-47e5-9619-728db87e0a46" providerId="ADAL" clId="{A3D43E8D-9640-435C-841E-AB66DBC27C9A}" dt="2025-09-25T07:34:41.467" v="4838" actId="164"/>
          <ac:spMkLst>
            <pc:docMk/>
            <pc:sldMk cId="0" sldId="282"/>
            <ac:spMk id="13" creationId="{00000000-0000-0000-0000-000000000000}"/>
          </ac:spMkLst>
        </pc:spChg>
        <pc:spChg chg="del">
          <ac:chgData name="Jennifer Cassarly" userId="627ceb50-0a26-47e5-9619-728db87e0a46" providerId="ADAL" clId="{A3D43E8D-9640-435C-841E-AB66DBC27C9A}" dt="2025-09-25T06:14:35.616" v="3123" actId="478"/>
          <ac:spMkLst>
            <pc:docMk/>
            <pc:sldMk cId="0" sldId="282"/>
            <ac:spMk id="19" creationId="{00000000-0000-0000-0000-000000000000}"/>
          </ac:spMkLst>
        </pc:spChg>
        <pc:spChg chg="mod">
          <ac:chgData name="Jennifer Cassarly" userId="627ceb50-0a26-47e5-9619-728db87e0a46" providerId="ADAL" clId="{A3D43E8D-9640-435C-841E-AB66DBC27C9A}" dt="2025-09-25T07:34:37.116" v="4836" actId="1076"/>
          <ac:spMkLst>
            <pc:docMk/>
            <pc:sldMk cId="0" sldId="282"/>
            <ac:spMk id="20" creationId="{00000000-0000-0000-0000-000000000000}"/>
          </ac:spMkLst>
        </pc:spChg>
        <pc:spChg chg="add mod">
          <ac:chgData name="Jennifer Cassarly" userId="627ceb50-0a26-47e5-9619-728db87e0a46" providerId="ADAL" clId="{A3D43E8D-9640-435C-841E-AB66DBC27C9A}" dt="2025-09-25T07:34:31.392" v="4835" actId="1076"/>
          <ac:spMkLst>
            <pc:docMk/>
            <pc:sldMk cId="0" sldId="282"/>
            <ac:spMk id="22" creationId="{68702970-4997-D48C-89F1-6557EA4600CD}"/>
          </ac:spMkLst>
        </pc:spChg>
        <pc:spChg chg="add mod">
          <ac:chgData name="Jennifer Cassarly" userId="627ceb50-0a26-47e5-9619-728db87e0a46" providerId="ADAL" clId="{A3D43E8D-9640-435C-841E-AB66DBC27C9A}" dt="2025-09-25T07:34:41.467" v="4838" actId="164"/>
          <ac:spMkLst>
            <pc:docMk/>
            <pc:sldMk cId="0" sldId="282"/>
            <ac:spMk id="23" creationId="{7BFB2361-5694-E7F1-BB8D-FE5B8AC182B5}"/>
          </ac:spMkLst>
        </pc:spChg>
        <pc:spChg chg="add mod">
          <ac:chgData name="Jennifer Cassarly" userId="627ceb50-0a26-47e5-9619-728db87e0a46" providerId="ADAL" clId="{A3D43E8D-9640-435C-841E-AB66DBC27C9A}" dt="2025-09-25T08:49:46.051" v="6280"/>
          <ac:spMkLst>
            <pc:docMk/>
            <pc:sldMk cId="0" sldId="282"/>
            <ac:spMk id="25" creationId="{9342E1CE-307C-FB5E-02B2-0FB69840C31A}"/>
          </ac:spMkLst>
        </pc:spChg>
        <pc:grpChg chg="del">
          <ac:chgData name="Jennifer Cassarly" userId="627ceb50-0a26-47e5-9619-728db87e0a46" providerId="ADAL" clId="{A3D43E8D-9640-435C-841E-AB66DBC27C9A}" dt="2025-09-25T06:07:44.205" v="2951" actId="478"/>
          <ac:grpSpMkLst>
            <pc:docMk/>
            <pc:sldMk cId="0" sldId="282"/>
            <ac:grpSpMk id="6" creationId="{00000000-0000-0000-0000-000000000000}"/>
          </ac:grpSpMkLst>
        </pc:grpChg>
        <pc:grpChg chg="del">
          <ac:chgData name="Jennifer Cassarly" userId="627ceb50-0a26-47e5-9619-728db87e0a46" providerId="ADAL" clId="{A3D43E8D-9640-435C-841E-AB66DBC27C9A}" dt="2025-09-25T06:14:34.204" v="3122" actId="478"/>
          <ac:grpSpMkLst>
            <pc:docMk/>
            <pc:sldMk cId="0" sldId="282"/>
            <ac:grpSpMk id="8" creationId="{00000000-0000-0000-0000-000000000000}"/>
          </ac:grpSpMkLst>
        </pc:grpChg>
        <pc:grpChg chg="del mod">
          <ac:chgData name="Jennifer Cassarly" userId="627ceb50-0a26-47e5-9619-728db87e0a46" providerId="ADAL" clId="{A3D43E8D-9640-435C-841E-AB66DBC27C9A}" dt="2025-09-25T07:34:28.841" v="4834" actId="478"/>
          <ac:grpSpMkLst>
            <pc:docMk/>
            <pc:sldMk cId="0" sldId="282"/>
            <ac:grpSpMk id="10" creationId="{00000000-0000-0000-0000-000000000000}"/>
          </ac:grpSpMkLst>
        </pc:grpChg>
        <pc:grpChg chg="del">
          <ac:chgData name="Jennifer Cassarly" userId="627ceb50-0a26-47e5-9619-728db87e0a46" providerId="ADAL" clId="{A3D43E8D-9640-435C-841E-AB66DBC27C9A}" dt="2025-09-25T06:07:40.797" v="2949" actId="478"/>
          <ac:grpSpMkLst>
            <pc:docMk/>
            <pc:sldMk cId="0" sldId="282"/>
            <ac:grpSpMk id="14" creationId="{00000000-0000-0000-0000-000000000000}"/>
          </ac:grpSpMkLst>
        </pc:grpChg>
        <pc:grpChg chg="add mod">
          <ac:chgData name="Jennifer Cassarly" userId="627ceb50-0a26-47e5-9619-728db87e0a46" providerId="ADAL" clId="{A3D43E8D-9640-435C-841E-AB66DBC27C9A}" dt="2025-09-25T07:34:49.851" v="4840" actId="1076"/>
          <ac:grpSpMkLst>
            <pc:docMk/>
            <pc:sldMk cId="0" sldId="282"/>
            <ac:grpSpMk id="24" creationId="{FA2A647B-BC07-2FC0-98EE-A908398C21A4}"/>
          </ac:grpSpMkLst>
        </pc:grpChg>
        <pc:picChg chg="add mod">
          <ac:chgData name="Jennifer Cassarly" userId="627ceb50-0a26-47e5-9619-728db87e0a46" providerId="ADAL" clId="{A3D43E8D-9640-435C-841E-AB66DBC27C9A}" dt="2025-09-25T08:49:46.051" v="6280"/>
          <ac:picMkLst>
            <pc:docMk/>
            <pc:sldMk cId="0" sldId="282"/>
            <ac:picMk id="26" creationId="{4CD1B662-1C3A-281C-ADF8-8A2F5BD86B05}"/>
          </ac:picMkLst>
        </pc:picChg>
      </pc:sldChg>
      <pc:sldChg chg="add del setBg modNotes">
        <pc:chgData name="Jennifer Cassarly" userId="627ceb50-0a26-47e5-9619-728db87e0a46" providerId="ADAL" clId="{A3D43E8D-9640-435C-841E-AB66DBC27C9A}" dt="2025-09-25T06:09:07.188" v="2976" actId="47"/>
        <pc:sldMkLst>
          <pc:docMk/>
          <pc:sldMk cId="0" sldId="283"/>
        </pc:sldMkLst>
      </pc:sldChg>
      <pc:sldChg chg="addSp delSp modSp add del mod setBg modNotes modNotesTx">
        <pc:chgData name="Jennifer Cassarly" userId="627ceb50-0a26-47e5-9619-728db87e0a46" providerId="ADAL" clId="{A3D43E8D-9640-435C-841E-AB66DBC27C9A}" dt="2025-09-25T08:49:07.984" v="6267" actId="1076"/>
        <pc:sldMkLst>
          <pc:docMk/>
          <pc:sldMk cId="0" sldId="284"/>
        </pc:sldMkLst>
        <pc:spChg chg="mod">
          <ac:chgData name="Jennifer Cassarly" userId="627ceb50-0a26-47e5-9619-728db87e0a46" providerId="ADAL" clId="{A3D43E8D-9640-435C-841E-AB66DBC27C9A}" dt="2025-09-25T07:36:29.519" v="4857" actId="1076"/>
          <ac:spMkLst>
            <pc:docMk/>
            <pc:sldMk cId="0" sldId="284"/>
            <ac:spMk id="2" creationId="{00000000-0000-0000-0000-000000000000}"/>
          </ac:spMkLst>
        </pc:spChg>
        <pc:spChg chg="mod">
          <ac:chgData name="Jennifer Cassarly" userId="627ceb50-0a26-47e5-9619-728db87e0a46" providerId="ADAL" clId="{A3D43E8D-9640-435C-841E-AB66DBC27C9A}" dt="2025-09-25T07:34:57.116" v="4842" actId="1076"/>
          <ac:spMkLst>
            <pc:docMk/>
            <pc:sldMk cId="0" sldId="284"/>
            <ac:spMk id="14" creationId="{00000000-0000-0000-0000-000000000000}"/>
          </ac:spMkLst>
        </pc:spChg>
        <pc:spChg chg="del">
          <ac:chgData name="Jennifer Cassarly" userId="627ceb50-0a26-47e5-9619-728db87e0a46" providerId="ADAL" clId="{A3D43E8D-9640-435C-841E-AB66DBC27C9A}" dt="2025-09-25T06:09:19.924" v="2978" actId="478"/>
          <ac:spMkLst>
            <pc:docMk/>
            <pc:sldMk cId="0" sldId="284"/>
            <ac:spMk id="26" creationId="{00000000-0000-0000-0000-000000000000}"/>
          </ac:spMkLst>
        </pc:spChg>
        <pc:spChg chg="mod">
          <ac:chgData name="Jennifer Cassarly" userId="627ceb50-0a26-47e5-9619-728db87e0a46" providerId="ADAL" clId="{A3D43E8D-9640-435C-841E-AB66DBC27C9A}" dt="2025-09-25T07:36:22.180" v="4853" actId="2710"/>
          <ac:spMkLst>
            <pc:docMk/>
            <pc:sldMk cId="0" sldId="284"/>
            <ac:spMk id="27" creationId="{00000000-0000-0000-0000-000000000000}"/>
          </ac:spMkLst>
        </pc:spChg>
        <pc:spChg chg="add mod">
          <ac:chgData name="Jennifer Cassarly" userId="627ceb50-0a26-47e5-9619-728db87e0a46" providerId="ADAL" clId="{A3D43E8D-9640-435C-841E-AB66DBC27C9A}" dt="2025-09-25T07:36:32.311" v="4858" actId="1076"/>
          <ac:spMkLst>
            <pc:docMk/>
            <pc:sldMk cId="0" sldId="284"/>
            <ac:spMk id="29" creationId="{87A90F4B-5116-9A7E-DC57-1C16E4C7A970}"/>
          </ac:spMkLst>
        </pc:spChg>
        <pc:spChg chg="add mod">
          <ac:chgData name="Jennifer Cassarly" userId="627ceb50-0a26-47e5-9619-728db87e0a46" providerId="ADAL" clId="{A3D43E8D-9640-435C-841E-AB66DBC27C9A}" dt="2025-09-25T08:49:07.984" v="6267" actId="1076"/>
          <ac:spMkLst>
            <pc:docMk/>
            <pc:sldMk cId="0" sldId="284"/>
            <ac:spMk id="30" creationId="{8C1A8317-82F7-2076-9BDE-374C11515D04}"/>
          </ac:spMkLst>
        </pc:spChg>
        <pc:grpChg chg="del">
          <ac:chgData name="Jennifer Cassarly" userId="627ceb50-0a26-47e5-9619-728db87e0a46" providerId="ADAL" clId="{A3D43E8D-9640-435C-841E-AB66DBC27C9A}" dt="2025-09-25T06:09:21.797" v="2979" actId="478"/>
          <ac:grpSpMkLst>
            <pc:docMk/>
            <pc:sldMk cId="0" sldId="284"/>
            <ac:grpSpMk id="3" creationId="{00000000-0000-0000-0000-000000000000}"/>
          </ac:grpSpMkLst>
        </pc:grpChg>
        <pc:grpChg chg="mod">
          <ac:chgData name="Jennifer Cassarly" userId="627ceb50-0a26-47e5-9619-728db87e0a46" providerId="ADAL" clId="{A3D43E8D-9640-435C-841E-AB66DBC27C9A}" dt="2025-09-25T06:56:06.121" v="3688" actId="1076"/>
          <ac:grpSpMkLst>
            <pc:docMk/>
            <pc:sldMk cId="0" sldId="284"/>
            <ac:grpSpMk id="9" creationId="{00000000-0000-0000-0000-000000000000}"/>
          </ac:grpSpMkLst>
        </pc:grpChg>
        <pc:grpChg chg="del">
          <ac:chgData name="Jennifer Cassarly" userId="627ceb50-0a26-47e5-9619-728db87e0a46" providerId="ADAL" clId="{A3D43E8D-9640-435C-841E-AB66DBC27C9A}" dt="2025-09-25T06:56:03.340" v="3687" actId="478"/>
          <ac:grpSpMkLst>
            <pc:docMk/>
            <pc:sldMk cId="0" sldId="284"/>
            <ac:grpSpMk id="16" creationId="{00000000-0000-0000-0000-000000000000}"/>
          </ac:grpSpMkLst>
        </pc:grpChg>
        <pc:picChg chg="del">
          <ac:chgData name="Jennifer Cassarly" userId="627ceb50-0a26-47e5-9619-728db87e0a46" providerId="ADAL" clId="{A3D43E8D-9640-435C-841E-AB66DBC27C9A}" dt="2025-09-25T06:09:14.603" v="2977" actId="478"/>
          <ac:picMkLst>
            <pc:docMk/>
            <pc:sldMk cId="0" sldId="284"/>
            <ac:picMk id="15" creationId="{00000000-0000-0000-0000-000000000000}"/>
          </ac:picMkLst>
        </pc:picChg>
        <pc:picChg chg="add mod">
          <ac:chgData name="Jennifer Cassarly" userId="627ceb50-0a26-47e5-9619-728db87e0a46" providerId="ADAL" clId="{A3D43E8D-9640-435C-841E-AB66DBC27C9A}" dt="2025-09-25T08:49:07.984" v="6267" actId="1076"/>
          <ac:picMkLst>
            <pc:docMk/>
            <pc:sldMk cId="0" sldId="284"/>
            <ac:picMk id="31" creationId="{14EFCB76-2078-8ED6-E231-3ED20F7BC534}"/>
          </ac:picMkLst>
        </pc:picChg>
      </pc:sldChg>
      <pc:sldChg chg="addSp delSp modSp add del mod setBg modNotes modNotesTx">
        <pc:chgData name="Jennifer Cassarly" userId="627ceb50-0a26-47e5-9619-728db87e0a46" providerId="ADAL" clId="{A3D43E8D-9640-435C-841E-AB66DBC27C9A}" dt="2025-09-30T12:21:14.505" v="6344" actId="20577"/>
        <pc:sldMkLst>
          <pc:docMk/>
          <pc:sldMk cId="0" sldId="285"/>
        </pc:sldMkLst>
        <pc:spChg chg="del">
          <ac:chgData name="Jennifer Cassarly" userId="627ceb50-0a26-47e5-9619-728db87e0a46" providerId="ADAL" clId="{A3D43E8D-9640-435C-841E-AB66DBC27C9A}" dt="2025-09-25T07:02:01.676" v="3917" actId="478"/>
          <ac:spMkLst>
            <pc:docMk/>
            <pc:sldMk cId="0" sldId="285"/>
            <ac:spMk id="2" creationId="{00000000-0000-0000-0000-000000000000}"/>
          </ac:spMkLst>
        </pc:spChg>
        <pc:spChg chg="add mod">
          <ac:chgData name="Jennifer Cassarly" userId="627ceb50-0a26-47e5-9619-728db87e0a46" providerId="ADAL" clId="{A3D43E8D-9640-435C-841E-AB66DBC27C9A}" dt="2025-09-25T08:45:47.788" v="6204" actId="1076"/>
          <ac:spMkLst>
            <pc:docMk/>
            <pc:sldMk cId="0" sldId="285"/>
            <ac:spMk id="3" creationId="{702333E5-1FCC-0E4C-D085-26DEF3398E2A}"/>
          </ac:spMkLst>
        </pc:spChg>
        <pc:spChg chg="del">
          <ac:chgData name="Jennifer Cassarly" userId="627ceb50-0a26-47e5-9619-728db87e0a46" providerId="ADAL" clId="{A3D43E8D-9640-435C-841E-AB66DBC27C9A}" dt="2025-09-24T18:09:32.148" v="346" actId="478"/>
          <ac:spMkLst>
            <pc:docMk/>
            <pc:sldMk cId="0" sldId="285"/>
            <ac:spMk id="4" creationId="{00000000-0000-0000-0000-000000000000}"/>
          </ac:spMkLst>
        </pc:spChg>
        <pc:spChg chg="mod">
          <ac:chgData name="Jennifer Cassarly" userId="627ceb50-0a26-47e5-9619-728db87e0a46" providerId="ADAL" clId="{A3D43E8D-9640-435C-841E-AB66DBC27C9A}" dt="2025-09-25T07:03:12.423" v="3996" actId="1076"/>
          <ac:spMkLst>
            <pc:docMk/>
            <pc:sldMk cId="0" sldId="285"/>
            <ac:spMk id="5" creationId="{00000000-0000-0000-0000-000000000000}"/>
          </ac:spMkLst>
        </pc:spChg>
        <pc:spChg chg="del">
          <ac:chgData name="Jennifer Cassarly" userId="627ceb50-0a26-47e5-9619-728db87e0a46" providerId="ADAL" clId="{A3D43E8D-9640-435C-841E-AB66DBC27C9A}" dt="2025-09-24T18:09:23.982" v="341" actId="478"/>
          <ac:spMkLst>
            <pc:docMk/>
            <pc:sldMk cId="0" sldId="285"/>
            <ac:spMk id="6" creationId="{00000000-0000-0000-0000-000000000000}"/>
          </ac:spMkLst>
        </pc:spChg>
        <pc:spChg chg="add del">
          <ac:chgData name="Jennifer Cassarly" userId="627ceb50-0a26-47e5-9619-728db87e0a46" providerId="ADAL" clId="{A3D43E8D-9640-435C-841E-AB66DBC27C9A}" dt="2025-09-24T18:09:30.830" v="345" actId="478"/>
          <ac:spMkLst>
            <pc:docMk/>
            <pc:sldMk cId="0" sldId="285"/>
            <ac:spMk id="7" creationId="{00000000-0000-0000-0000-000000000000}"/>
          </ac:spMkLst>
        </pc:spChg>
        <pc:spChg chg="mod">
          <ac:chgData name="Jennifer Cassarly" userId="627ceb50-0a26-47e5-9619-728db87e0a46" providerId="ADAL" clId="{A3D43E8D-9640-435C-841E-AB66DBC27C9A}" dt="2025-09-25T07:03:16.307" v="3997" actId="1076"/>
          <ac:spMkLst>
            <pc:docMk/>
            <pc:sldMk cId="0" sldId="285"/>
            <ac:spMk id="8" creationId="{00000000-0000-0000-0000-000000000000}"/>
          </ac:spMkLst>
        </pc:spChg>
        <pc:spChg chg="del topLvl">
          <ac:chgData name="Jennifer Cassarly" userId="627ceb50-0a26-47e5-9619-728db87e0a46" providerId="ADAL" clId="{A3D43E8D-9640-435C-841E-AB66DBC27C9A}" dt="2025-09-25T07:01:48.451" v="3913" actId="478"/>
          <ac:spMkLst>
            <pc:docMk/>
            <pc:sldMk cId="0" sldId="285"/>
            <ac:spMk id="11" creationId="{00000000-0000-0000-0000-000000000000}"/>
          </ac:spMkLst>
        </pc:spChg>
        <pc:spChg chg="add del mod topLvl">
          <ac:chgData name="Jennifer Cassarly" userId="627ceb50-0a26-47e5-9619-728db87e0a46" providerId="ADAL" clId="{A3D43E8D-9640-435C-841E-AB66DBC27C9A}" dt="2025-09-25T07:02:20.081" v="3937" actId="14100"/>
          <ac:spMkLst>
            <pc:docMk/>
            <pc:sldMk cId="0" sldId="285"/>
            <ac:spMk id="12" creationId="{00000000-0000-0000-0000-000000000000}"/>
          </ac:spMkLst>
        </pc:spChg>
        <pc:spChg chg="del mod">
          <ac:chgData name="Jennifer Cassarly" userId="627ceb50-0a26-47e5-9619-728db87e0a46" providerId="ADAL" clId="{A3D43E8D-9640-435C-841E-AB66DBC27C9A}" dt="2025-09-24T18:09:37.203" v="348" actId="478"/>
          <ac:spMkLst>
            <pc:docMk/>
            <pc:sldMk cId="0" sldId="285"/>
            <ac:spMk id="13" creationId="{00000000-0000-0000-0000-000000000000}"/>
          </ac:spMkLst>
        </pc:spChg>
        <pc:spChg chg="add del mod">
          <ac:chgData name="Jennifer Cassarly" userId="627ceb50-0a26-47e5-9619-728db87e0a46" providerId="ADAL" clId="{A3D43E8D-9640-435C-841E-AB66DBC27C9A}" dt="2025-09-25T07:03:07.778" v="3995" actId="1076"/>
          <ac:spMkLst>
            <pc:docMk/>
            <pc:sldMk cId="0" sldId="285"/>
            <ac:spMk id="14" creationId="{00000000-0000-0000-0000-000000000000}"/>
          </ac:spMkLst>
        </pc:spChg>
        <pc:spChg chg="del">
          <ac:chgData name="Jennifer Cassarly" userId="627ceb50-0a26-47e5-9619-728db87e0a46" providerId="ADAL" clId="{A3D43E8D-9640-435C-841E-AB66DBC27C9A}" dt="2025-09-24T18:44:22.759" v="926" actId="478"/>
          <ac:spMkLst>
            <pc:docMk/>
            <pc:sldMk cId="0" sldId="285"/>
            <ac:spMk id="18" creationId="{00000000-0000-0000-0000-000000000000}"/>
          </ac:spMkLst>
        </pc:spChg>
        <pc:grpChg chg="add del mod">
          <ac:chgData name="Jennifer Cassarly" userId="627ceb50-0a26-47e5-9619-728db87e0a46" providerId="ADAL" clId="{A3D43E8D-9640-435C-841E-AB66DBC27C9A}" dt="2025-09-25T07:01:48.451" v="3913" actId="478"/>
          <ac:grpSpMkLst>
            <pc:docMk/>
            <pc:sldMk cId="0" sldId="285"/>
            <ac:grpSpMk id="9" creationId="{00000000-0000-0000-0000-000000000000}"/>
          </ac:grpSpMkLst>
        </pc:grpChg>
        <pc:grpChg chg="del mod topLvl">
          <ac:chgData name="Jennifer Cassarly" userId="627ceb50-0a26-47e5-9619-728db87e0a46" providerId="ADAL" clId="{A3D43E8D-9640-435C-841E-AB66DBC27C9A}" dt="2025-09-25T07:01:48.451" v="3913" actId="478"/>
          <ac:grpSpMkLst>
            <pc:docMk/>
            <pc:sldMk cId="0" sldId="285"/>
            <ac:grpSpMk id="10" creationId="{00000000-0000-0000-0000-000000000000}"/>
          </ac:grpSpMkLst>
        </pc:grpChg>
        <pc:grpChg chg="del">
          <ac:chgData name="Jennifer Cassarly" userId="627ceb50-0a26-47e5-9619-728db87e0a46" providerId="ADAL" clId="{A3D43E8D-9640-435C-841E-AB66DBC27C9A}" dt="2025-09-24T18:44:23.403" v="927" actId="478"/>
          <ac:grpSpMkLst>
            <pc:docMk/>
            <pc:sldMk cId="0" sldId="285"/>
            <ac:grpSpMk id="15" creationId="{00000000-0000-0000-0000-000000000000}"/>
          </ac:grpSpMkLst>
        </pc:grpChg>
        <pc:picChg chg="del">
          <ac:chgData name="Jennifer Cassarly" userId="627ceb50-0a26-47e5-9619-728db87e0a46" providerId="ADAL" clId="{A3D43E8D-9640-435C-841E-AB66DBC27C9A}" dt="2025-09-24T18:09:22.898" v="340" actId="478"/>
          <ac:picMkLst>
            <pc:docMk/>
            <pc:sldMk cId="0" sldId="285"/>
            <ac:picMk id="3" creationId="{00000000-0000-0000-0000-000000000000}"/>
          </ac:picMkLst>
        </pc:picChg>
        <pc:picChg chg="add mod">
          <ac:chgData name="Jennifer Cassarly" userId="627ceb50-0a26-47e5-9619-728db87e0a46" providerId="ADAL" clId="{A3D43E8D-9640-435C-841E-AB66DBC27C9A}" dt="2025-09-25T08:45:47.788" v="6204" actId="1076"/>
          <ac:picMkLst>
            <pc:docMk/>
            <pc:sldMk cId="0" sldId="285"/>
            <ac:picMk id="4" creationId="{039DC5BE-2B5C-99BE-B1C1-94B5F717CFD5}"/>
          </ac:picMkLst>
        </pc:picChg>
      </pc:sldChg>
      <pc:sldChg chg="addSp delSp modSp add mod setBg modNotes modNotesTx">
        <pc:chgData name="Jennifer Cassarly" userId="627ceb50-0a26-47e5-9619-728db87e0a46" providerId="ADAL" clId="{A3D43E8D-9640-435C-841E-AB66DBC27C9A}" dt="2025-09-30T12:31:53.029" v="6345" actId="20577"/>
        <pc:sldMkLst>
          <pc:docMk/>
          <pc:sldMk cId="0" sldId="286"/>
        </pc:sldMkLst>
        <pc:spChg chg="del">
          <ac:chgData name="Jennifer Cassarly" userId="627ceb50-0a26-47e5-9619-728db87e0a46" providerId="ADAL" clId="{A3D43E8D-9640-435C-841E-AB66DBC27C9A}" dt="2025-09-25T07:03:51.287" v="4003" actId="478"/>
          <ac:spMkLst>
            <pc:docMk/>
            <pc:sldMk cId="0" sldId="286"/>
            <ac:spMk id="2" creationId="{00000000-0000-0000-0000-000000000000}"/>
          </ac:spMkLst>
        </pc:spChg>
        <pc:spChg chg="del">
          <ac:chgData name="Jennifer Cassarly" userId="627ceb50-0a26-47e5-9619-728db87e0a46" providerId="ADAL" clId="{A3D43E8D-9640-435C-841E-AB66DBC27C9A}" dt="2025-09-24T18:42:15.924" v="906" actId="478"/>
          <ac:spMkLst>
            <pc:docMk/>
            <pc:sldMk cId="0" sldId="286"/>
            <ac:spMk id="3" creationId="{00000000-0000-0000-0000-000000000000}"/>
          </ac:spMkLst>
        </pc:spChg>
        <pc:spChg chg="add mod">
          <ac:chgData name="Jennifer Cassarly" userId="627ceb50-0a26-47e5-9619-728db87e0a46" providerId="ADAL" clId="{A3D43E8D-9640-435C-841E-AB66DBC27C9A}" dt="2025-09-25T08:45:52.709" v="6206" actId="1076"/>
          <ac:spMkLst>
            <pc:docMk/>
            <pc:sldMk cId="0" sldId="286"/>
            <ac:spMk id="3" creationId="{DEDB2195-73BB-48B4-867F-CD8457E60F86}"/>
          </ac:spMkLst>
        </pc:spChg>
        <pc:spChg chg="del">
          <ac:chgData name="Jennifer Cassarly" userId="627ceb50-0a26-47e5-9619-728db87e0a46" providerId="ADAL" clId="{A3D43E8D-9640-435C-841E-AB66DBC27C9A}" dt="2025-09-24T18:42:18.062" v="907" actId="478"/>
          <ac:spMkLst>
            <pc:docMk/>
            <pc:sldMk cId="0" sldId="286"/>
            <ac:spMk id="4" creationId="{00000000-0000-0000-0000-000000000000}"/>
          </ac:spMkLst>
        </pc:spChg>
        <pc:spChg chg="mod">
          <ac:chgData name="Jennifer Cassarly" userId="627ceb50-0a26-47e5-9619-728db87e0a46" providerId="ADAL" clId="{A3D43E8D-9640-435C-841E-AB66DBC27C9A}" dt="2025-09-25T07:04:03.477" v="4005" actId="1076"/>
          <ac:spMkLst>
            <pc:docMk/>
            <pc:sldMk cId="0" sldId="286"/>
            <ac:spMk id="5" creationId="{00000000-0000-0000-0000-000000000000}"/>
          </ac:spMkLst>
        </pc:spChg>
        <pc:spChg chg="mod">
          <ac:chgData name="Jennifer Cassarly" userId="627ceb50-0a26-47e5-9619-728db87e0a46" providerId="ADAL" clId="{A3D43E8D-9640-435C-841E-AB66DBC27C9A}" dt="2025-09-25T07:13:54.535" v="4214" actId="20577"/>
          <ac:spMkLst>
            <pc:docMk/>
            <pc:sldMk cId="0" sldId="286"/>
            <ac:spMk id="9" creationId="{00000000-0000-0000-0000-000000000000}"/>
          </ac:spMkLst>
        </pc:spChg>
        <pc:spChg chg="add del">
          <ac:chgData name="Jennifer Cassarly" userId="627ceb50-0a26-47e5-9619-728db87e0a46" providerId="ADAL" clId="{A3D43E8D-9640-435C-841E-AB66DBC27C9A}" dt="2025-09-24T18:42:13.734" v="905" actId="478"/>
          <ac:spMkLst>
            <pc:docMk/>
            <pc:sldMk cId="0" sldId="286"/>
            <ac:spMk id="11" creationId="{00000000-0000-0000-0000-000000000000}"/>
          </ac:spMkLst>
        </pc:spChg>
        <pc:spChg chg="del topLvl">
          <ac:chgData name="Jennifer Cassarly" userId="627ceb50-0a26-47e5-9619-728db87e0a46" providerId="ADAL" clId="{A3D43E8D-9640-435C-841E-AB66DBC27C9A}" dt="2025-09-25T07:03:44.819" v="4001" actId="478"/>
          <ac:spMkLst>
            <pc:docMk/>
            <pc:sldMk cId="0" sldId="286"/>
            <ac:spMk id="15" creationId="{00000000-0000-0000-0000-000000000000}"/>
          </ac:spMkLst>
        </pc:spChg>
        <pc:spChg chg="mod topLvl">
          <ac:chgData name="Jennifer Cassarly" userId="627ceb50-0a26-47e5-9619-728db87e0a46" providerId="ADAL" clId="{A3D43E8D-9640-435C-841E-AB66DBC27C9A}" dt="2025-09-25T07:03:44.819" v="4001" actId="478"/>
          <ac:spMkLst>
            <pc:docMk/>
            <pc:sldMk cId="0" sldId="286"/>
            <ac:spMk id="16" creationId="{00000000-0000-0000-0000-000000000000}"/>
          </ac:spMkLst>
        </pc:spChg>
        <pc:spChg chg="del">
          <ac:chgData name="Jennifer Cassarly" userId="627ceb50-0a26-47e5-9619-728db87e0a46" providerId="ADAL" clId="{A3D43E8D-9640-435C-841E-AB66DBC27C9A}" dt="2025-09-24T18:42:25.817" v="910" actId="478"/>
          <ac:spMkLst>
            <pc:docMk/>
            <pc:sldMk cId="0" sldId="286"/>
            <ac:spMk id="17" creationId="{00000000-0000-0000-0000-000000000000}"/>
          </ac:spMkLst>
        </pc:spChg>
        <pc:spChg chg="del">
          <ac:chgData name="Jennifer Cassarly" userId="627ceb50-0a26-47e5-9619-728db87e0a46" providerId="ADAL" clId="{A3D43E8D-9640-435C-841E-AB66DBC27C9A}" dt="2025-09-24T18:42:21.247" v="908" actId="478"/>
          <ac:spMkLst>
            <pc:docMk/>
            <pc:sldMk cId="0" sldId="286"/>
            <ac:spMk id="21" creationId="{00000000-0000-0000-0000-000000000000}"/>
          </ac:spMkLst>
        </pc:spChg>
        <pc:grpChg chg="del mod">
          <ac:chgData name="Jennifer Cassarly" userId="627ceb50-0a26-47e5-9619-728db87e0a46" providerId="ADAL" clId="{A3D43E8D-9640-435C-841E-AB66DBC27C9A}" dt="2025-09-25T07:03:44.819" v="4001" actId="478"/>
          <ac:grpSpMkLst>
            <pc:docMk/>
            <pc:sldMk cId="0" sldId="286"/>
            <ac:grpSpMk id="13" creationId="{00000000-0000-0000-0000-000000000000}"/>
          </ac:grpSpMkLst>
        </pc:grpChg>
        <pc:grpChg chg="del">
          <ac:chgData name="Jennifer Cassarly" userId="627ceb50-0a26-47e5-9619-728db87e0a46" providerId="ADAL" clId="{A3D43E8D-9640-435C-841E-AB66DBC27C9A}" dt="2025-09-25T07:03:44.819" v="4001" actId="478"/>
          <ac:grpSpMkLst>
            <pc:docMk/>
            <pc:sldMk cId="0" sldId="286"/>
            <ac:grpSpMk id="14" creationId="{00000000-0000-0000-0000-000000000000}"/>
          </ac:grpSpMkLst>
        </pc:grpChg>
        <pc:grpChg chg="del">
          <ac:chgData name="Jennifer Cassarly" userId="627ceb50-0a26-47e5-9619-728db87e0a46" providerId="ADAL" clId="{A3D43E8D-9640-435C-841E-AB66DBC27C9A}" dt="2025-09-24T18:42:22.612" v="909" actId="478"/>
          <ac:grpSpMkLst>
            <pc:docMk/>
            <pc:sldMk cId="0" sldId="286"/>
            <ac:grpSpMk id="18" creationId="{00000000-0000-0000-0000-000000000000}"/>
          </ac:grpSpMkLst>
        </pc:grpChg>
        <pc:picChg chg="add mod">
          <ac:chgData name="Jennifer Cassarly" userId="627ceb50-0a26-47e5-9619-728db87e0a46" providerId="ADAL" clId="{A3D43E8D-9640-435C-841E-AB66DBC27C9A}" dt="2025-09-25T08:45:52.709" v="6206" actId="1076"/>
          <ac:picMkLst>
            <pc:docMk/>
            <pc:sldMk cId="0" sldId="286"/>
            <ac:picMk id="4" creationId="{7BEB4280-767C-871F-833D-8D2A172114AE}"/>
          </ac:picMkLst>
        </pc:picChg>
        <pc:picChg chg="del mod">
          <ac:chgData name="Jennifer Cassarly" userId="627ceb50-0a26-47e5-9619-728db87e0a46" providerId="ADAL" clId="{A3D43E8D-9640-435C-841E-AB66DBC27C9A}" dt="2025-09-24T18:43:16.190" v="920" actId="21"/>
          <ac:picMkLst>
            <pc:docMk/>
            <pc:sldMk cId="0" sldId="286"/>
            <ac:picMk id="10" creationId="{00000000-0000-0000-0000-000000000000}"/>
          </ac:picMkLst>
        </pc:picChg>
      </pc:sldChg>
      <pc:sldChg chg="addSp delSp modSp add del mod setBg modNotes modNotesTx">
        <pc:chgData name="Jennifer Cassarly" userId="627ceb50-0a26-47e5-9619-728db87e0a46" providerId="ADAL" clId="{A3D43E8D-9640-435C-841E-AB66DBC27C9A}" dt="2025-09-25T08:50:06.089" v="6286"/>
        <pc:sldMkLst>
          <pc:docMk/>
          <pc:sldMk cId="0" sldId="287"/>
        </pc:sldMkLst>
        <pc:spChg chg="del mod">
          <ac:chgData name="Jennifer Cassarly" userId="627ceb50-0a26-47e5-9619-728db87e0a46" providerId="ADAL" clId="{A3D43E8D-9640-435C-841E-AB66DBC27C9A}" dt="2025-09-25T07:35:18.213" v="4847" actId="478"/>
          <ac:spMkLst>
            <pc:docMk/>
            <pc:sldMk cId="0" sldId="287"/>
            <ac:spMk id="12" creationId="{00000000-0000-0000-0000-000000000000}"/>
          </ac:spMkLst>
        </pc:spChg>
        <pc:spChg chg="del">
          <ac:chgData name="Jennifer Cassarly" userId="627ceb50-0a26-47e5-9619-728db87e0a46" providerId="ADAL" clId="{A3D43E8D-9640-435C-841E-AB66DBC27C9A}" dt="2025-09-25T06:17:30.980" v="3188" actId="478"/>
          <ac:spMkLst>
            <pc:docMk/>
            <pc:sldMk cId="0" sldId="287"/>
            <ac:spMk id="13" creationId="{00000000-0000-0000-0000-000000000000}"/>
          </ac:spMkLst>
        </pc:spChg>
        <pc:spChg chg="del">
          <ac:chgData name="Jennifer Cassarly" userId="627ceb50-0a26-47e5-9619-728db87e0a46" providerId="ADAL" clId="{A3D43E8D-9640-435C-841E-AB66DBC27C9A}" dt="2025-09-25T06:18:44.011" v="3214" actId="478"/>
          <ac:spMkLst>
            <pc:docMk/>
            <pc:sldMk cId="0" sldId="287"/>
            <ac:spMk id="18" creationId="{00000000-0000-0000-0000-000000000000}"/>
          </ac:spMkLst>
        </pc:spChg>
        <pc:spChg chg="mod">
          <ac:chgData name="Jennifer Cassarly" userId="627ceb50-0a26-47e5-9619-728db87e0a46" providerId="ADAL" clId="{A3D43E8D-9640-435C-841E-AB66DBC27C9A}" dt="2025-09-25T07:35:23.405" v="4848" actId="1076"/>
          <ac:spMkLst>
            <pc:docMk/>
            <pc:sldMk cId="0" sldId="287"/>
            <ac:spMk id="19" creationId="{00000000-0000-0000-0000-000000000000}"/>
          </ac:spMkLst>
        </pc:spChg>
        <pc:spChg chg="del mod">
          <ac:chgData name="Jennifer Cassarly" userId="627ceb50-0a26-47e5-9619-728db87e0a46" providerId="ADAL" clId="{A3D43E8D-9640-435C-841E-AB66DBC27C9A}" dt="2025-09-25T06:18:54.635" v="3217" actId="478"/>
          <ac:spMkLst>
            <pc:docMk/>
            <pc:sldMk cId="0" sldId="287"/>
            <ac:spMk id="20" creationId="{00000000-0000-0000-0000-000000000000}"/>
          </ac:spMkLst>
        </pc:spChg>
        <pc:spChg chg="del">
          <ac:chgData name="Jennifer Cassarly" userId="627ceb50-0a26-47e5-9619-728db87e0a46" providerId="ADAL" clId="{A3D43E8D-9640-435C-841E-AB66DBC27C9A}" dt="2025-09-25T06:18:53.113" v="3216" actId="478"/>
          <ac:spMkLst>
            <pc:docMk/>
            <pc:sldMk cId="0" sldId="287"/>
            <ac:spMk id="21" creationId="{00000000-0000-0000-0000-000000000000}"/>
          </ac:spMkLst>
        </pc:spChg>
        <pc:spChg chg="add mod">
          <ac:chgData name="Jennifer Cassarly" userId="627ceb50-0a26-47e5-9619-728db87e0a46" providerId="ADAL" clId="{A3D43E8D-9640-435C-841E-AB66DBC27C9A}" dt="2025-09-25T06:18:42.470" v="3213" actId="1076"/>
          <ac:spMkLst>
            <pc:docMk/>
            <pc:sldMk cId="0" sldId="287"/>
            <ac:spMk id="24" creationId="{0591E100-1422-86D2-6F7A-5661E9FECAF3}"/>
          </ac:spMkLst>
        </pc:spChg>
        <pc:spChg chg="add mod">
          <ac:chgData name="Jennifer Cassarly" userId="627ceb50-0a26-47e5-9619-728db87e0a46" providerId="ADAL" clId="{A3D43E8D-9640-435C-841E-AB66DBC27C9A}" dt="2025-09-25T08:50:06.089" v="6286"/>
          <ac:spMkLst>
            <pc:docMk/>
            <pc:sldMk cId="0" sldId="287"/>
            <ac:spMk id="25" creationId="{6CF98160-17F7-D474-EC1C-83C01180DC5C}"/>
          </ac:spMkLst>
        </pc:spChg>
        <pc:grpChg chg="del">
          <ac:chgData name="Jennifer Cassarly" userId="627ceb50-0a26-47e5-9619-728db87e0a46" providerId="ADAL" clId="{A3D43E8D-9640-435C-841E-AB66DBC27C9A}" dt="2025-09-25T06:17:12.334" v="3183" actId="478"/>
          <ac:grpSpMkLst>
            <pc:docMk/>
            <pc:sldMk cId="0" sldId="287"/>
            <ac:grpSpMk id="2" creationId="{00000000-0000-0000-0000-000000000000}"/>
          </ac:grpSpMkLst>
        </pc:grpChg>
        <pc:grpChg chg="del">
          <ac:chgData name="Jennifer Cassarly" userId="627ceb50-0a26-47e5-9619-728db87e0a46" providerId="ADAL" clId="{A3D43E8D-9640-435C-841E-AB66DBC27C9A}" dt="2025-09-25T06:17:07.074" v="3180" actId="478"/>
          <ac:grpSpMkLst>
            <pc:docMk/>
            <pc:sldMk cId="0" sldId="287"/>
            <ac:grpSpMk id="5" creationId="{00000000-0000-0000-0000-000000000000}"/>
          </ac:grpSpMkLst>
        </pc:grpChg>
        <pc:grpChg chg="del">
          <ac:chgData name="Jennifer Cassarly" userId="627ceb50-0a26-47e5-9619-728db87e0a46" providerId="ADAL" clId="{A3D43E8D-9640-435C-841E-AB66DBC27C9A}" dt="2025-09-25T06:17:10.952" v="3182" actId="478"/>
          <ac:grpSpMkLst>
            <pc:docMk/>
            <pc:sldMk cId="0" sldId="287"/>
            <ac:grpSpMk id="10" creationId="{00000000-0000-0000-0000-000000000000}"/>
          </ac:grpSpMkLst>
        </pc:grpChg>
        <pc:grpChg chg="mod">
          <ac:chgData name="Jennifer Cassarly" userId="627ceb50-0a26-47e5-9619-728db87e0a46" providerId="ADAL" clId="{A3D43E8D-9640-435C-841E-AB66DBC27C9A}" dt="2025-09-25T06:18:39.214" v="3212" actId="1076"/>
          <ac:grpSpMkLst>
            <pc:docMk/>
            <pc:sldMk cId="0" sldId="287"/>
            <ac:grpSpMk id="14" creationId="{00000000-0000-0000-0000-000000000000}"/>
          </ac:grpSpMkLst>
        </pc:grpChg>
        <pc:grpChg chg="del">
          <ac:chgData name="Jennifer Cassarly" userId="627ceb50-0a26-47e5-9619-728db87e0a46" providerId="ADAL" clId="{A3D43E8D-9640-435C-841E-AB66DBC27C9A}" dt="2025-09-25T06:17:14.882" v="3184" actId="478"/>
          <ac:grpSpMkLst>
            <pc:docMk/>
            <pc:sldMk cId="0" sldId="287"/>
            <ac:grpSpMk id="16" creationId="{00000000-0000-0000-0000-000000000000}"/>
          </ac:grpSpMkLst>
        </pc:grpChg>
        <pc:picChg chg="del">
          <ac:chgData name="Jennifer Cassarly" userId="627ceb50-0a26-47e5-9619-728db87e0a46" providerId="ADAL" clId="{A3D43E8D-9640-435C-841E-AB66DBC27C9A}" dt="2025-09-25T06:17:09.838" v="3181" actId="478"/>
          <ac:picMkLst>
            <pc:docMk/>
            <pc:sldMk cId="0" sldId="287"/>
            <ac:picMk id="4" creationId="{00000000-0000-0000-0000-000000000000}"/>
          </ac:picMkLst>
        </pc:picChg>
        <pc:picChg chg="mod">
          <ac:chgData name="Jennifer Cassarly" userId="627ceb50-0a26-47e5-9619-728db87e0a46" providerId="ADAL" clId="{A3D43E8D-9640-435C-841E-AB66DBC27C9A}" dt="2025-09-25T07:35:24.677" v="4849" actId="1076"/>
          <ac:picMkLst>
            <pc:docMk/>
            <pc:sldMk cId="0" sldId="287"/>
            <ac:picMk id="22" creationId="{00000000-0000-0000-0000-000000000000}"/>
          </ac:picMkLst>
        </pc:picChg>
        <pc:picChg chg="add mod">
          <ac:chgData name="Jennifer Cassarly" userId="627ceb50-0a26-47e5-9619-728db87e0a46" providerId="ADAL" clId="{A3D43E8D-9640-435C-841E-AB66DBC27C9A}" dt="2025-09-25T08:50:06.089" v="6286"/>
          <ac:picMkLst>
            <pc:docMk/>
            <pc:sldMk cId="0" sldId="287"/>
            <ac:picMk id="26" creationId="{B4FBA1A2-C7AF-EDE2-2916-E1EA22BF078F}"/>
          </ac:picMkLst>
        </pc:picChg>
      </pc:sldChg>
      <pc:sldChg chg="delSp modSp add del mod ord setBg modNotes">
        <pc:chgData name="Jennifer Cassarly" userId="627ceb50-0a26-47e5-9619-728db87e0a46" providerId="ADAL" clId="{A3D43E8D-9640-435C-841E-AB66DBC27C9A}" dt="2025-09-25T08:38:23.971" v="6130" actId="47"/>
        <pc:sldMkLst>
          <pc:docMk/>
          <pc:sldMk cId="0" sldId="288"/>
        </pc:sldMkLst>
        <pc:spChg chg="del">
          <ac:chgData name="Jennifer Cassarly" userId="627ceb50-0a26-47e5-9619-728db87e0a46" providerId="ADAL" clId="{A3D43E8D-9640-435C-841E-AB66DBC27C9A}" dt="2025-09-25T05:54:44.567" v="2796" actId="478"/>
          <ac:spMkLst>
            <pc:docMk/>
            <pc:sldMk cId="0" sldId="288"/>
            <ac:spMk id="2" creationId="{00000000-0000-0000-0000-000000000000}"/>
          </ac:spMkLst>
        </pc:spChg>
        <pc:spChg chg="mod">
          <ac:chgData name="Jennifer Cassarly" userId="627ceb50-0a26-47e5-9619-728db87e0a46" providerId="ADAL" clId="{A3D43E8D-9640-435C-841E-AB66DBC27C9A}" dt="2025-09-25T05:54:55.824" v="2803" actId="1076"/>
          <ac:spMkLst>
            <pc:docMk/>
            <pc:sldMk cId="0" sldId="288"/>
            <ac:spMk id="6" creationId="{00000000-0000-0000-0000-000000000000}"/>
          </ac:spMkLst>
        </pc:spChg>
        <pc:spChg chg="mod">
          <ac:chgData name="Jennifer Cassarly" userId="627ceb50-0a26-47e5-9619-728db87e0a46" providerId="ADAL" clId="{A3D43E8D-9640-435C-841E-AB66DBC27C9A}" dt="2025-09-25T05:55:09.626" v="2810" actId="1076"/>
          <ac:spMkLst>
            <pc:docMk/>
            <pc:sldMk cId="0" sldId="288"/>
            <ac:spMk id="8" creationId="{00000000-0000-0000-0000-000000000000}"/>
          </ac:spMkLst>
        </pc:spChg>
        <pc:spChg chg="del mod">
          <ac:chgData name="Jennifer Cassarly" userId="627ceb50-0a26-47e5-9619-728db87e0a46" providerId="ADAL" clId="{A3D43E8D-9640-435C-841E-AB66DBC27C9A}" dt="2025-09-25T05:55:04.790" v="2808" actId="478"/>
          <ac:spMkLst>
            <pc:docMk/>
            <pc:sldMk cId="0" sldId="288"/>
            <ac:spMk id="9" creationId="{00000000-0000-0000-0000-000000000000}"/>
          </ac:spMkLst>
        </pc:spChg>
        <pc:spChg chg="del">
          <ac:chgData name="Jennifer Cassarly" userId="627ceb50-0a26-47e5-9619-728db87e0a46" providerId="ADAL" clId="{A3D43E8D-9640-435C-841E-AB66DBC27C9A}" dt="2025-09-25T05:54:47.627" v="2799" actId="478"/>
          <ac:spMkLst>
            <pc:docMk/>
            <pc:sldMk cId="0" sldId="288"/>
            <ac:spMk id="21" creationId="{00000000-0000-0000-0000-000000000000}"/>
          </ac:spMkLst>
        </pc:spChg>
        <pc:spChg chg="del">
          <ac:chgData name="Jennifer Cassarly" userId="627ceb50-0a26-47e5-9619-728db87e0a46" providerId="ADAL" clId="{A3D43E8D-9640-435C-841E-AB66DBC27C9A}" dt="2025-09-25T05:54:50.756" v="2801" actId="478"/>
          <ac:spMkLst>
            <pc:docMk/>
            <pc:sldMk cId="0" sldId="288"/>
            <ac:spMk id="28" creationId="{00000000-0000-0000-0000-000000000000}"/>
          </ac:spMkLst>
        </pc:spChg>
        <pc:spChg chg="mod">
          <ac:chgData name="Jennifer Cassarly" userId="627ceb50-0a26-47e5-9619-728db87e0a46" providerId="ADAL" clId="{A3D43E8D-9640-435C-841E-AB66DBC27C9A}" dt="2025-09-25T08:37:23.713" v="6129" actId="1076"/>
          <ac:spMkLst>
            <pc:docMk/>
            <pc:sldMk cId="0" sldId="288"/>
            <ac:spMk id="29" creationId="{00000000-0000-0000-0000-000000000000}"/>
          </ac:spMkLst>
        </pc:spChg>
        <pc:spChg chg="mod">
          <ac:chgData name="Jennifer Cassarly" userId="627ceb50-0a26-47e5-9619-728db87e0a46" providerId="ADAL" clId="{A3D43E8D-9640-435C-841E-AB66DBC27C9A}" dt="2025-09-25T05:55:21.555" v="2811" actId="2711"/>
          <ac:spMkLst>
            <pc:docMk/>
            <pc:sldMk cId="0" sldId="288"/>
            <ac:spMk id="30" creationId="{00000000-0000-0000-0000-000000000000}"/>
          </ac:spMkLst>
        </pc:spChg>
        <pc:grpChg chg="del">
          <ac:chgData name="Jennifer Cassarly" userId="627ceb50-0a26-47e5-9619-728db87e0a46" providerId="ADAL" clId="{A3D43E8D-9640-435C-841E-AB66DBC27C9A}" dt="2025-09-25T05:54:46.590" v="2798" actId="478"/>
          <ac:grpSpMkLst>
            <pc:docMk/>
            <pc:sldMk cId="0" sldId="288"/>
            <ac:grpSpMk id="3" creationId="{00000000-0000-0000-0000-000000000000}"/>
          </ac:grpSpMkLst>
        </pc:grpChg>
        <pc:grpChg chg="mod">
          <ac:chgData name="Jennifer Cassarly" userId="627ceb50-0a26-47e5-9619-728db87e0a46" providerId="ADAL" clId="{A3D43E8D-9640-435C-841E-AB66DBC27C9A}" dt="2025-09-25T05:54:57.635" v="2804" actId="1076"/>
          <ac:grpSpMkLst>
            <pc:docMk/>
            <pc:sldMk cId="0" sldId="288"/>
            <ac:grpSpMk id="10" creationId="{00000000-0000-0000-0000-000000000000}"/>
          </ac:grpSpMkLst>
        </pc:grpChg>
        <pc:grpChg chg="del">
          <ac:chgData name="Jennifer Cassarly" userId="627ceb50-0a26-47e5-9619-728db87e0a46" providerId="ADAL" clId="{A3D43E8D-9640-435C-841E-AB66DBC27C9A}" dt="2025-09-25T05:54:45.431" v="2797" actId="478"/>
          <ac:grpSpMkLst>
            <pc:docMk/>
            <pc:sldMk cId="0" sldId="288"/>
            <ac:grpSpMk id="14" creationId="{00000000-0000-0000-0000-000000000000}"/>
          </ac:grpSpMkLst>
        </pc:grpChg>
        <pc:grpChg chg="mod">
          <ac:chgData name="Jennifer Cassarly" userId="627ceb50-0a26-47e5-9619-728db87e0a46" providerId="ADAL" clId="{A3D43E8D-9640-435C-841E-AB66DBC27C9A}" dt="2025-09-25T05:55:53.948" v="2815" actId="1076"/>
          <ac:grpSpMkLst>
            <pc:docMk/>
            <pc:sldMk cId="0" sldId="288"/>
            <ac:grpSpMk id="16" creationId="{00000000-0000-0000-0000-000000000000}"/>
          </ac:grpSpMkLst>
        </pc:grpChg>
        <pc:grpChg chg="del">
          <ac:chgData name="Jennifer Cassarly" userId="627ceb50-0a26-47e5-9619-728db87e0a46" providerId="ADAL" clId="{A3D43E8D-9640-435C-841E-AB66DBC27C9A}" dt="2025-09-25T05:54:48.669" v="2800" actId="478"/>
          <ac:grpSpMkLst>
            <pc:docMk/>
            <pc:sldMk cId="0" sldId="288"/>
            <ac:grpSpMk id="22" creationId="{00000000-0000-0000-0000-000000000000}"/>
          </ac:grpSpMkLst>
        </pc:grpChg>
        <pc:picChg chg="del">
          <ac:chgData name="Jennifer Cassarly" userId="627ceb50-0a26-47e5-9619-728db87e0a46" providerId="ADAL" clId="{A3D43E8D-9640-435C-841E-AB66DBC27C9A}" dt="2025-09-25T05:54:43.147" v="2795" actId="478"/>
          <ac:picMkLst>
            <pc:docMk/>
            <pc:sldMk cId="0" sldId="288"/>
            <ac:picMk id="5" creationId="{00000000-0000-0000-0000-000000000000}"/>
          </ac:picMkLst>
        </pc:picChg>
      </pc:sldChg>
      <pc:sldChg chg="add del setBg modNotes">
        <pc:chgData name="Jennifer Cassarly" userId="627ceb50-0a26-47e5-9619-728db87e0a46" providerId="ADAL" clId="{A3D43E8D-9640-435C-841E-AB66DBC27C9A}" dt="2025-09-25T08:38:58.952" v="6131" actId="47"/>
        <pc:sldMkLst>
          <pc:docMk/>
          <pc:sldMk cId="0" sldId="289"/>
        </pc:sldMkLst>
      </pc:sldChg>
      <pc:sldChg chg="add del setBg modNotes">
        <pc:chgData name="Jennifer Cassarly" userId="627ceb50-0a26-47e5-9619-728db87e0a46" providerId="ADAL" clId="{A3D43E8D-9640-435C-841E-AB66DBC27C9A}" dt="2025-09-25T05:54:27.129" v="2793" actId="47"/>
        <pc:sldMkLst>
          <pc:docMk/>
          <pc:sldMk cId="0" sldId="290"/>
        </pc:sldMkLst>
      </pc:sldChg>
      <pc:sldChg chg="add del setBg modNotes">
        <pc:chgData name="Jennifer Cassarly" userId="627ceb50-0a26-47e5-9619-728db87e0a46" providerId="ADAL" clId="{A3D43E8D-9640-435C-841E-AB66DBC27C9A}" dt="2025-09-25T05:54:23.918" v="2792" actId="47"/>
        <pc:sldMkLst>
          <pc:docMk/>
          <pc:sldMk cId="0" sldId="291"/>
        </pc:sldMkLst>
      </pc:sldChg>
      <pc:sldChg chg="add del setBg modNotes">
        <pc:chgData name="Jennifer Cassarly" userId="627ceb50-0a26-47e5-9619-728db87e0a46" providerId="ADAL" clId="{A3D43E8D-9640-435C-841E-AB66DBC27C9A}" dt="2025-09-25T05:54:29.833" v="2794" actId="47"/>
        <pc:sldMkLst>
          <pc:docMk/>
          <pc:sldMk cId="0" sldId="292"/>
        </pc:sldMkLst>
      </pc:sldChg>
      <pc:sldChg chg="del">
        <pc:chgData name="Jennifer Cassarly" userId="627ceb50-0a26-47e5-9619-728db87e0a46" providerId="ADAL" clId="{A3D43E8D-9640-435C-841E-AB66DBC27C9A}" dt="2025-09-17T08:37:44.522" v="154" actId="47"/>
        <pc:sldMkLst>
          <pc:docMk/>
          <pc:sldMk cId="0" sldId="293"/>
        </pc:sldMkLst>
      </pc:sldChg>
      <pc:sldChg chg="del">
        <pc:chgData name="Jennifer Cassarly" userId="627ceb50-0a26-47e5-9619-728db87e0a46" providerId="ADAL" clId="{A3D43E8D-9640-435C-841E-AB66DBC27C9A}" dt="2025-09-17T08:37:44.336" v="153" actId="47"/>
        <pc:sldMkLst>
          <pc:docMk/>
          <pc:sldMk cId="0" sldId="294"/>
        </pc:sldMkLst>
      </pc:sldChg>
      <pc:sldChg chg="del">
        <pc:chgData name="Jennifer Cassarly" userId="627ceb50-0a26-47e5-9619-728db87e0a46" providerId="ADAL" clId="{A3D43E8D-9640-435C-841E-AB66DBC27C9A}" dt="2025-09-17T08:37:44.075" v="152" actId="47"/>
        <pc:sldMkLst>
          <pc:docMk/>
          <pc:sldMk cId="0" sldId="295"/>
        </pc:sldMkLst>
      </pc:sldChg>
      <pc:sldChg chg="del">
        <pc:chgData name="Jennifer Cassarly" userId="627ceb50-0a26-47e5-9619-728db87e0a46" providerId="ADAL" clId="{A3D43E8D-9640-435C-841E-AB66DBC27C9A}" dt="2025-09-17T08:37:43.629" v="151" actId="47"/>
        <pc:sldMkLst>
          <pc:docMk/>
          <pc:sldMk cId="0" sldId="298"/>
        </pc:sldMkLst>
      </pc:sldChg>
      <pc:sldChg chg="addSp delSp modSp add mod ord setBg delAnim modAnim modNotesTx">
        <pc:chgData name="Jennifer Cassarly" userId="627ceb50-0a26-47e5-9619-728db87e0a46" providerId="ADAL" clId="{A3D43E8D-9640-435C-841E-AB66DBC27C9A}" dt="2025-09-25T08:47:00.907" v="6223" actId="1076"/>
        <pc:sldMkLst>
          <pc:docMk/>
          <pc:sldMk cId="0" sldId="302"/>
        </pc:sldMkLst>
        <pc:spChg chg="add mod">
          <ac:chgData name="Jennifer Cassarly" userId="627ceb50-0a26-47e5-9619-728db87e0a46" providerId="ADAL" clId="{A3D43E8D-9640-435C-841E-AB66DBC27C9A}" dt="2025-09-25T08:47:00.907" v="6223" actId="1076"/>
          <ac:spMkLst>
            <pc:docMk/>
            <pc:sldMk cId="0" sldId="302"/>
            <ac:spMk id="2" creationId="{0529BA81-9A45-EF53-E2F5-246F70683341}"/>
          </ac:spMkLst>
        </pc:spChg>
        <pc:spChg chg="add del mod">
          <ac:chgData name="Jennifer Cassarly" userId="627ceb50-0a26-47e5-9619-728db87e0a46" providerId="ADAL" clId="{A3D43E8D-9640-435C-841E-AB66DBC27C9A}" dt="2025-09-24T19:49:31.376" v="1621"/>
          <ac:spMkLst>
            <pc:docMk/>
            <pc:sldMk cId="0" sldId="302"/>
            <ac:spMk id="3" creationId="{7396278B-17B8-F118-158A-D4D73977E0C3}"/>
          </ac:spMkLst>
        </pc:spChg>
        <pc:spChg chg="del">
          <ac:chgData name="Jennifer Cassarly" userId="627ceb50-0a26-47e5-9619-728db87e0a46" providerId="ADAL" clId="{A3D43E8D-9640-435C-841E-AB66DBC27C9A}" dt="2025-09-24T19:10:31.667" v="1051" actId="478"/>
          <ac:spMkLst>
            <pc:docMk/>
            <pc:sldMk cId="0" sldId="302"/>
            <ac:spMk id="4" creationId="{00000000-0000-0000-0000-000000000000}"/>
          </ac:spMkLst>
        </pc:spChg>
        <pc:spChg chg="mod">
          <ac:chgData name="Jennifer Cassarly" userId="627ceb50-0a26-47e5-9619-728db87e0a46" providerId="ADAL" clId="{A3D43E8D-9640-435C-841E-AB66DBC27C9A}" dt="2025-09-24T19:47:52.386" v="1616" actId="1076"/>
          <ac:spMkLst>
            <pc:docMk/>
            <pc:sldMk cId="0" sldId="302"/>
            <ac:spMk id="5" creationId="{E08EC6A3-2A4B-66BD-A70D-FBF8483BDCF3}"/>
          </ac:spMkLst>
        </pc:spChg>
        <pc:spChg chg="del">
          <ac:chgData name="Jennifer Cassarly" userId="627ceb50-0a26-47e5-9619-728db87e0a46" providerId="ADAL" clId="{A3D43E8D-9640-435C-841E-AB66DBC27C9A}" dt="2025-09-24T19:10:16.437" v="1045" actId="478"/>
          <ac:spMkLst>
            <pc:docMk/>
            <pc:sldMk cId="0" sldId="302"/>
            <ac:spMk id="8" creationId="{00000000-0000-0000-0000-000000000000}"/>
          </ac:spMkLst>
        </pc:spChg>
        <pc:spChg chg="del">
          <ac:chgData name="Jennifer Cassarly" userId="627ceb50-0a26-47e5-9619-728db87e0a46" providerId="ADAL" clId="{A3D43E8D-9640-435C-841E-AB66DBC27C9A}" dt="2025-09-24T19:10:06.670" v="1037" actId="478"/>
          <ac:spMkLst>
            <pc:docMk/>
            <pc:sldMk cId="0" sldId="302"/>
            <ac:spMk id="9" creationId="{00000000-0000-0000-0000-000000000000}"/>
          </ac:spMkLst>
        </pc:spChg>
        <pc:spChg chg="del">
          <ac:chgData name="Jennifer Cassarly" userId="627ceb50-0a26-47e5-9619-728db87e0a46" providerId="ADAL" clId="{A3D43E8D-9640-435C-841E-AB66DBC27C9A}" dt="2025-09-24T19:10:00.990" v="1034" actId="478"/>
          <ac:spMkLst>
            <pc:docMk/>
            <pc:sldMk cId="0" sldId="302"/>
            <ac:spMk id="10" creationId="{00000000-0000-0000-0000-000000000000}"/>
          </ac:spMkLst>
        </pc:spChg>
        <pc:spChg chg="del">
          <ac:chgData name="Jennifer Cassarly" userId="627ceb50-0a26-47e5-9619-728db87e0a46" providerId="ADAL" clId="{A3D43E8D-9640-435C-841E-AB66DBC27C9A}" dt="2025-09-24T19:10:28.411" v="1049" actId="478"/>
          <ac:spMkLst>
            <pc:docMk/>
            <pc:sldMk cId="0" sldId="302"/>
            <ac:spMk id="11" creationId="{00000000-0000-0000-0000-000000000000}"/>
          </ac:spMkLst>
        </pc:spChg>
        <pc:spChg chg="del">
          <ac:chgData name="Jennifer Cassarly" userId="627ceb50-0a26-47e5-9619-728db87e0a46" providerId="ADAL" clId="{A3D43E8D-9640-435C-841E-AB66DBC27C9A}" dt="2025-09-24T19:10:26.429" v="1047" actId="478"/>
          <ac:spMkLst>
            <pc:docMk/>
            <pc:sldMk cId="0" sldId="302"/>
            <ac:spMk id="12" creationId="{00000000-0000-0000-0000-000000000000}"/>
          </ac:spMkLst>
        </pc:spChg>
        <pc:spChg chg="del">
          <ac:chgData name="Jennifer Cassarly" userId="627ceb50-0a26-47e5-9619-728db87e0a46" providerId="ADAL" clId="{A3D43E8D-9640-435C-841E-AB66DBC27C9A}" dt="2025-09-24T19:47:21.650" v="1611" actId="478"/>
          <ac:spMkLst>
            <pc:docMk/>
            <pc:sldMk cId="0" sldId="302"/>
            <ac:spMk id="13" creationId="{00000000-0000-0000-0000-000000000000}"/>
          </ac:spMkLst>
        </pc:spChg>
        <pc:spChg chg="del">
          <ac:chgData name="Jennifer Cassarly" userId="627ceb50-0a26-47e5-9619-728db87e0a46" providerId="ADAL" clId="{A3D43E8D-9640-435C-841E-AB66DBC27C9A}" dt="2025-09-24T19:10:53.577" v="1055" actId="478"/>
          <ac:spMkLst>
            <pc:docMk/>
            <pc:sldMk cId="0" sldId="302"/>
            <ac:spMk id="14" creationId="{00000000-0000-0000-0000-000000000000}"/>
          </ac:spMkLst>
        </pc:spChg>
        <pc:spChg chg="del">
          <ac:chgData name="Jennifer Cassarly" userId="627ceb50-0a26-47e5-9619-728db87e0a46" providerId="ADAL" clId="{A3D43E8D-9640-435C-841E-AB66DBC27C9A}" dt="2025-09-24T19:46:43.263" v="1600" actId="478"/>
          <ac:spMkLst>
            <pc:docMk/>
            <pc:sldMk cId="0" sldId="302"/>
            <ac:spMk id="15" creationId="{00000000-0000-0000-0000-000000000000}"/>
          </ac:spMkLst>
        </pc:spChg>
        <pc:spChg chg="del">
          <ac:chgData name="Jennifer Cassarly" userId="627ceb50-0a26-47e5-9619-728db87e0a46" providerId="ADAL" clId="{A3D43E8D-9640-435C-841E-AB66DBC27C9A}" dt="2025-09-24T19:10:15.306" v="1044" actId="478"/>
          <ac:spMkLst>
            <pc:docMk/>
            <pc:sldMk cId="0" sldId="302"/>
            <ac:spMk id="16" creationId="{00000000-0000-0000-0000-000000000000}"/>
          </ac:spMkLst>
        </pc:spChg>
        <pc:spChg chg="del">
          <ac:chgData name="Jennifer Cassarly" userId="627ceb50-0a26-47e5-9619-728db87e0a46" providerId="ADAL" clId="{A3D43E8D-9640-435C-841E-AB66DBC27C9A}" dt="2025-09-24T19:46:23.791" v="1593" actId="478"/>
          <ac:spMkLst>
            <pc:docMk/>
            <pc:sldMk cId="0" sldId="302"/>
            <ac:spMk id="17" creationId="{00000000-0000-0000-0000-000000000000}"/>
          </ac:spMkLst>
        </pc:spChg>
        <pc:spChg chg="del">
          <ac:chgData name="Jennifer Cassarly" userId="627ceb50-0a26-47e5-9619-728db87e0a46" providerId="ADAL" clId="{A3D43E8D-9640-435C-841E-AB66DBC27C9A}" dt="2025-09-24T19:10:07.269" v="1038" actId="478"/>
          <ac:spMkLst>
            <pc:docMk/>
            <pc:sldMk cId="0" sldId="302"/>
            <ac:spMk id="18" creationId="{00000000-0000-0000-0000-000000000000}"/>
          </ac:spMkLst>
        </pc:spChg>
        <pc:spChg chg="del">
          <ac:chgData name="Jennifer Cassarly" userId="627ceb50-0a26-47e5-9619-728db87e0a46" providerId="ADAL" clId="{A3D43E8D-9640-435C-841E-AB66DBC27C9A}" dt="2025-09-24T19:10:29.250" v="1050" actId="478"/>
          <ac:spMkLst>
            <pc:docMk/>
            <pc:sldMk cId="0" sldId="302"/>
            <ac:spMk id="19" creationId="{00000000-0000-0000-0000-000000000000}"/>
          </ac:spMkLst>
        </pc:spChg>
        <pc:spChg chg="del">
          <ac:chgData name="Jennifer Cassarly" userId="627ceb50-0a26-47e5-9619-728db87e0a46" providerId="ADAL" clId="{A3D43E8D-9640-435C-841E-AB66DBC27C9A}" dt="2025-09-24T19:10:27.344" v="1048" actId="478"/>
          <ac:spMkLst>
            <pc:docMk/>
            <pc:sldMk cId="0" sldId="302"/>
            <ac:spMk id="20" creationId="{00000000-0000-0000-0000-000000000000}"/>
          </ac:spMkLst>
        </pc:spChg>
        <pc:spChg chg="mod">
          <ac:chgData name="Jennifer Cassarly" userId="627ceb50-0a26-47e5-9619-728db87e0a46" providerId="ADAL" clId="{A3D43E8D-9640-435C-841E-AB66DBC27C9A}" dt="2025-09-24T19:46:41.720" v="1599" actId="1076"/>
          <ac:spMkLst>
            <pc:docMk/>
            <pc:sldMk cId="0" sldId="302"/>
            <ac:spMk id="22" creationId="{45CAB1CD-5A88-48CC-0BCC-FF11E58C2AC2}"/>
          </ac:spMkLst>
        </pc:spChg>
        <pc:spChg chg="add mod">
          <ac:chgData name="Jennifer Cassarly" userId="627ceb50-0a26-47e5-9619-728db87e0a46" providerId="ADAL" clId="{A3D43E8D-9640-435C-841E-AB66DBC27C9A}" dt="2025-09-25T05:44:15.295" v="2598" actId="20577"/>
          <ac:spMkLst>
            <pc:docMk/>
            <pc:sldMk cId="0" sldId="302"/>
            <ac:spMk id="23" creationId="{B9A47EFC-82F8-FDCC-F9BD-CF1B816EE986}"/>
          </ac:spMkLst>
        </pc:spChg>
        <pc:spChg chg="mod">
          <ac:chgData name="Jennifer Cassarly" userId="627ceb50-0a26-47e5-9619-728db87e0a46" providerId="ADAL" clId="{A3D43E8D-9640-435C-841E-AB66DBC27C9A}" dt="2025-09-24T19:46:28.362" v="1595" actId="1076"/>
          <ac:spMkLst>
            <pc:docMk/>
            <pc:sldMk cId="0" sldId="302"/>
            <ac:spMk id="24" creationId="{00000000-0000-0000-0000-000000000000}"/>
          </ac:spMkLst>
        </pc:spChg>
        <pc:spChg chg="mod">
          <ac:chgData name="Jennifer Cassarly" userId="627ceb50-0a26-47e5-9619-728db87e0a46" providerId="ADAL" clId="{A3D43E8D-9640-435C-841E-AB66DBC27C9A}" dt="2025-09-24T19:10:10.569" v="1041" actId="20577"/>
          <ac:spMkLst>
            <pc:docMk/>
            <pc:sldMk cId="0" sldId="302"/>
            <ac:spMk id="31" creationId="{00000000-0000-0000-0000-000000000000}"/>
          </ac:spMkLst>
        </pc:spChg>
        <pc:spChg chg="del mod">
          <ac:chgData name="Jennifer Cassarly" userId="627ceb50-0a26-47e5-9619-728db87e0a46" providerId="ADAL" clId="{A3D43E8D-9640-435C-841E-AB66DBC27C9A}" dt="2025-09-24T19:10:13.514" v="1042" actId="478"/>
          <ac:spMkLst>
            <pc:docMk/>
            <pc:sldMk cId="0" sldId="302"/>
            <ac:spMk id="32" creationId="{00000000-0000-0000-0000-000000000000}"/>
          </ac:spMkLst>
        </pc:spChg>
        <pc:spChg chg="del">
          <ac:chgData name="Jennifer Cassarly" userId="627ceb50-0a26-47e5-9619-728db87e0a46" providerId="ADAL" clId="{A3D43E8D-9640-435C-841E-AB66DBC27C9A}" dt="2025-09-24T19:10:09.863" v="1040" actId="478"/>
          <ac:spMkLst>
            <pc:docMk/>
            <pc:sldMk cId="0" sldId="302"/>
            <ac:spMk id="51" creationId="{00000000-0000-0000-0000-000000000000}"/>
          </ac:spMkLst>
        </pc:spChg>
        <pc:spChg chg="mod">
          <ac:chgData name="Jennifer Cassarly" userId="627ceb50-0a26-47e5-9619-728db87e0a46" providerId="ADAL" clId="{A3D43E8D-9640-435C-841E-AB66DBC27C9A}" dt="2025-09-24T19:46:28.362" v="1595" actId="1076"/>
          <ac:spMkLst>
            <pc:docMk/>
            <pc:sldMk cId="0" sldId="302"/>
            <ac:spMk id="54" creationId="{BEC8BD13-9011-2F07-28A6-35AC0B3F2680}"/>
          </ac:spMkLst>
        </pc:spChg>
        <pc:spChg chg="mod">
          <ac:chgData name="Jennifer Cassarly" userId="627ceb50-0a26-47e5-9619-728db87e0a46" providerId="ADAL" clId="{A3D43E8D-9640-435C-841E-AB66DBC27C9A}" dt="2025-09-24T19:47:20.448" v="1610" actId="1076"/>
          <ac:spMkLst>
            <pc:docMk/>
            <pc:sldMk cId="0" sldId="302"/>
            <ac:spMk id="55" creationId="{5BF44FDE-AD91-6798-161E-6E30DD467FB9}"/>
          </ac:spMkLst>
        </pc:spChg>
        <pc:spChg chg="mod">
          <ac:chgData name="Jennifer Cassarly" userId="627ceb50-0a26-47e5-9619-728db87e0a46" providerId="ADAL" clId="{A3D43E8D-9640-435C-841E-AB66DBC27C9A}" dt="2025-09-24T19:47:06.963" v="1607" actId="1076"/>
          <ac:spMkLst>
            <pc:docMk/>
            <pc:sldMk cId="0" sldId="302"/>
            <ac:spMk id="56" creationId="{10D22090-DC45-800F-05B3-985A632639E3}"/>
          </ac:spMkLst>
        </pc:spChg>
        <pc:spChg chg="mod">
          <ac:chgData name="Jennifer Cassarly" userId="627ceb50-0a26-47e5-9619-728db87e0a46" providerId="ADAL" clId="{A3D43E8D-9640-435C-841E-AB66DBC27C9A}" dt="2025-09-24T19:46:51.283" v="1602" actId="14100"/>
          <ac:spMkLst>
            <pc:docMk/>
            <pc:sldMk cId="0" sldId="302"/>
            <ac:spMk id="57" creationId="{12864FD1-80C4-0530-8F19-4F61CD4FBAE6}"/>
          </ac:spMkLst>
        </pc:spChg>
        <pc:spChg chg="mod topLvl">
          <ac:chgData name="Jennifer Cassarly" userId="627ceb50-0a26-47e5-9619-728db87e0a46" providerId="ADAL" clId="{A3D43E8D-9640-435C-841E-AB66DBC27C9A}" dt="2025-09-24T19:51:11.383" v="1630" actId="14100"/>
          <ac:spMkLst>
            <pc:docMk/>
            <pc:sldMk cId="0" sldId="302"/>
            <ac:spMk id="1024" creationId="{05FF5CED-2E3F-2DFC-03AE-148F459F441B}"/>
          </ac:spMkLst>
        </pc:spChg>
        <pc:spChg chg="add mod">
          <ac:chgData name="Jennifer Cassarly" userId="627ceb50-0a26-47e5-9619-728db87e0a46" providerId="ADAL" clId="{A3D43E8D-9640-435C-841E-AB66DBC27C9A}" dt="2025-09-24T19:50:29.291" v="1626" actId="1076"/>
          <ac:spMkLst>
            <pc:docMk/>
            <pc:sldMk cId="0" sldId="302"/>
            <ac:spMk id="1025" creationId="{942755AF-6177-D839-4645-77B036B23E16}"/>
          </ac:spMkLst>
        </pc:spChg>
        <pc:spChg chg="add del">
          <ac:chgData name="Jennifer Cassarly" userId="627ceb50-0a26-47e5-9619-728db87e0a46" providerId="ADAL" clId="{A3D43E8D-9640-435C-841E-AB66DBC27C9A}" dt="2025-09-24T19:52:43.489" v="1647" actId="478"/>
          <ac:spMkLst>
            <pc:docMk/>
            <pc:sldMk cId="0" sldId="302"/>
            <ac:spMk id="1029" creationId="{8BDB7F22-6188-E2A9-B08B-35DFF98A81C5}"/>
          </ac:spMkLst>
        </pc:spChg>
        <pc:spChg chg="del topLvl">
          <ac:chgData name="Jennifer Cassarly" userId="627ceb50-0a26-47e5-9619-728db87e0a46" providerId="ADAL" clId="{A3D43E8D-9640-435C-841E-AB66DBC27C9A}" dt="2025-09-24T19:47:25.613" v="1612" actId="478"/>
          <ac:spMkLst>
            <pc:docMk/>
            <pc:sldMk cId="0" sldId="302"/>
            <ac:spMk id="1030" creationId="{F493BEA5-C64E-A47E-5880-37E1E9083FE3}"/>
          </ac:spMkLst>
        </pc:spChg>
        <pc:spChg chg="add mod">
          <ac:chgData name="Jennifer Cassarly" userId="627ceb50-0a26-47e5-9619-728db87e0a46" providerId="ADAL" clId="{A3D43E8D-9640-435C-841E-AB66DBC27C9A}" dt="2025-09-25T05:44:44.874" v="2615" actId="113"/>
          <ac:spMkLst>
            <pc:docMk/>
            <pc:sldMk cId="0" sldId="302"/>
            <ac:spMk id="1032" creationId="{2AF6D876-12F6-57AB-5EFA-8B5C5FFFBC4A}"/>
          </ac:spMkLst>
        </pc:spChg>
        <pc:grpChg chg="del">
          <ac:chgData name="Jennifer Cassarly" userId="627ceb50-0a26-47e5-9619-728db87e0a46" providerId="ADAL" clId="{A3D43E8D-9640-435C-841E-AB66DBC27C9A}" dt="2025-09-24T19:10:14.237" v="1043" actId="478"/>
          <ac:grpSpMkLst>
            <pc:docMk/>
            <pc:sldMk cId="0" sldId="302"/>
            <ac:grpSpMk id="25" creationId="{00000000-0000-0000-0000-000000000000}"/>
          </ac:grpSpMkLst>
        </pc:grpChg>
        <pc:grpChg chg="add del mod">
          <ac:chgData name="Jennifer Cassarly" userId="627ceb50-0a26-47e5-9619-728db87e0a46" providerId="ADAL" clId="{A3D43E8D-9640-435C-841E-AB66DBC27C9A}" dt="2025-09-24T19:46:28.362" v="1595" actId="1076"/>
          <ac:grpSpMkLst>
            <pc:docMk/>
            <pc:sldMk cId="0" sldId="302"/>
            <ac:grpSpMk id="59" creationId="{5DB13225-BA40-AF14-DDA2-D9CC79CDEF2D}"/>
          </ac:grpSpMkLst>
        </pc:grpChg>
        <pc:grpChg chg="mod">
          <ac:chgData name="Jennifer Cassarly" userId="627ceb50-0a26-47e5-9619-728db87e0a46" providerId="ADAL" clId="{A3D43E8D-9640-435C-841E-AB66DBC27C9A}" dt="2025-09-24T19:46:51.283" v="1602" actId="14100"/>
          <ac:grpSpMkLst>
            <pc:docMk/>
            <pc:sldMk cId="0" sldId="302"/>
            <ac:grpSpMk id="60" creationId="{7C191829-8025-4E5E-E8AD-56F402D40E6C}"/>
          </ac:grpSpMkLst>
        </pc:grpChg>
        <pc:grpChg chg="mod">
          <ac:chgData name="Jennifer Cassarly" userId="627ceb50-0a26-47e5-9619-728db87e0a46" providerId="ADAL" clId="{A3D43E8D-9640-435C-841E-AB66DBC27C9A}" dt="2025-09-24T19:09:38.776" v="1027" actId="1076"/>
          <ac:grpSpMkLst>
            <pc:docMk/>
            <pc:sldMk cId="0" sldId="302"/>
            <ac:grpSpMk id="61" creationId="{991BC6E7-7E2A-B922-FDBB-90780B662954}"/>
          </ac:grpSpMkLst>
        </pc:grpChg>
        <pc:grpChg chg="mod">
          <ac:chgData name="Jennifer Cassarly" userId="627ceb50-0a26-47e5-9619-728db87e0a46" providerId="ADAL" clId="{A3D43E8D-9640-435C-841E-AB66DBC27C9A}" dt="2025-09-24T19:46:51.283" v="1602" actId="14100"/>
          <ac:grpSpMkLst>
            <pc:docMk/>
            <pc:sldMk cId="0" sldId="302"/>
            <ac:grpSpMk id="63" creationId="{16A93112-F9C1-4892-A05A-B63BCEC9AA70}"/>
          </ac:grpSpMkLst>
        </pc:grpChg>
        <pc:grpChg chg="del mod">
          <ac:chgData name="Jennifer Cassarly" userId="627ceb50-0a26-47e5-9619-728db87e0a46" providerId="ADAL" clId="{A3D43E8D-9640-435C-841E-AB66DBC27C9A}" dt="2025-09-24T19:47:25.613" v="1612" actId="478"/>
          <ac:grpSpMkLst>
            <pc:docMk/>
            <pc:sldMk cId="0" sldId="302"/>
            <ac:grpSpMk id="1031" creationId="{945A8ED4-9328-FD96-697F-F4F996768D5D}"/>
          </ac:grpSpMkLst>
        </pc:grpChg>
        <pc:picChg chg="del">
          <ac:chgData name="Jennifer Cassarly" userId="627ceb50-0a26-47e5-9619-728db87e0a46" providerId="ADAL" clId="{A3D43E8D-9640-435C-841E-AB66DBC27C9A}" dt="2025-09-24T19:09:59.382" v="1033" actId="478"/>
          <ac:picMkLst>
            <pc:docMk/>
            <pc:sldMk cId="0" sldId="302"/>
            <ac:picMk id="2" creationId="{00000000-0000-0000-0000-000000000000}"/>
          </ac:picMkLst>
        </pc:picChg>
        <pc:picChg chg="add mod">
          <ac:chgData name="Jennifer Cassarly" userId="627ceb50-0a26-47e5-9619-728db87e0a46" providerId="ADAL" clId="{A3D43E8D-9640-435C-841E-AB66DBC27C9A}" dt="2025-09-25T08:47:00.907" v="6223" actId="1076"/>
          <ac:picMkLst>
            <pc:docMk/>
            <pc:sldMk cId="0" sldId="302"/>
            <ac:picMk id="3" creationId="{AD5A37BB-009D-A111-D617-FD238F8B529C}"/>
          </ac:picMkLst>
        </pc:picChg>
        <pc:picChg chg="mod">
          <ac:chgData name="Jennifer Cassarly" userId="627ceb50-0a26-47e5-9619-728db87e0a46" providerId="ADAL" clId="{A3D43E8D-9640-435C-841E-AB66DBC27C9A}" dt="2025-09-24T19:47:15.490" v="1609" actId="14100"/>
          <ac:picMkLst>
            <pc:docMk/>
            <pc:sldMk cId="0" sldId="302"/>
            <ac:picMk id="7" creationId="{CC35A093-F1AD-F914-55C7-9905BBCC1DE5}"/>
          </ac:picMkLst>
        </pc:picChg>
        <pc:picChg chg="mod">
          <ac:chgData name="Jennifer Cassarly" userId="627ceb50-0a26-47e5-9619-728db87e0a46" providerId="ADAL" clId="{A3D43E8D-9640-435C-841E-AB66DBC27C9A}" dt="2025-09-24T19:46:38.408" v="1598" actId="14100"/>
          <ac:picMkLst>
            <pc:docMk/>
            <pc:sldMk cId="0" sldId="302"/>
            <ac:picMk id="21" creationId="{ABC1232E-9648-28FC-4D4D-3ADBA15D3A64}"/>
          </ac:picMkLst>
        </pc:picChg>
        <pc:picChg chg="mod">
          <ac:chgData name="Jennifer Cassarly" userId="627ceb50-0a26-47e5-9619-728db87e0a46" providerId="ADAL" clId="{A3D43E8D-9640-435C-841E-AB66DBC27C9A}" dt="2025-09-24T19:46:51.283" v="1602" actId="14100"/>
          <ac:picMkLst>
            <pc:docMk/>
            <pc:sldMk cId="0" sldId="302"/>
            <ac:picMk id="1026" creationId="{0F059421-6AC2-CC10-EF89-91D34AA00E01}"/>
          </ac:picMkLst>
        </pc:picChg>
        <pc:picChg chg="mod">
          <ac:chgData name="Jennifer Cassarly" userId="627ceb50-0a26-47e5-9619-728db87e0a46" providerId="ADAL" clId="{A3D43E8D-9640-435C-841E-AB66DBC27C9A}" dt="2025-09-24T19:46:28.362" v="1595" actId="1076"/>
          <ac:picMkLst>
            <pc:docMk/>
            <pc:sldMk cId="0" sldId="302"/>
            <ac:picMk id="1028" creationId="{5FD42FD7-C426-C4FB-84FD-29098DF976F5}"/>
          </ac:picMkLst>
        </pc:picChg>
      </pc:sldChg>
      <pc:sldChg chg="add del setBg">
        <pc:chgData name="Jennifer Cassarly" userId="627ceb50-0a26-47e5-9619-728db87e0a46" providerId="ADAL" clId="{A3D43E8D-9640-435C-841E-AB66DBC27C9A}" dt="2025-09-24T20:13:02.609" v="2525" actId="47"/>
        <pc:sldMkLst>
          <pc:docMk/>
          <pc:sldMk cId="0" sldId="304"/>
        </pc:sldMkLst>
      </pc:sldChg>
      <pc:sldChg chg="addSp delSp modSp add mod ord setBg modNotesTx">
        <pc:chgData name="Jennifer Cassarly" userId="627ceb50-0a26-47e5-9619-728db87e0a46" providerId="ADAL" clId="{A3D43E8D-9640-435C-841E-AB66DBC27C9A}" dt="2025-09-25T08:47:20.385" v="6229" actId="1076"/>
        <pc:sldMkLst>
          <pc:docMk/>
          <pc:sldMk cId="0" sldId="307"/>
        </pc:sldMkLst>
        <pc:spChg chg="add mod">
          <ac:chgData name="Jennifer Cassarly" userId="627ceb50-0a26-47e5-9619-728db87e0a46" providerId="ADAL" clId="{A3D43E8D-9640-435C-841E-AB66DBC27C9A}" dt="2025-09-25T08:47:20.385" v="6229" actId="1076"/>
          <ac:spMkLst>
            <pc:docMk/>
            <pc:sldMk cId="0" sldId="307"/>
            <ac:spMk id="2" creationId="{A2875DF2-E4C5-6AB7-AE85-7AB172A16C0B}"/>
          </ac:spMkLst>
        </pc:spChg>
        <pc:spChg chg="del">
          <ac:chgData name="Jennifer Cassarly" userId="627ceb50-0a26-47e5-9619-728db87e0a46" providerId="ADAL" clId="{A3D43E8D-9640-435C-841E-AB66DBC27C9A}" dt="2025-09-24T19:09:06.907" v="1019" actId="478"/>
          <ac:spMkLst>
            <pc:docMk/>
            <pc:sldMk cId="0" sldId="307"/>
            <ac:spMk id="3" creationId="{00000000-0000-0000-0000-000000000000}"/>
          </ac:spMkLst>
        </pc:spChg>
        <pc:spChg chg="del">
          <ac:chgData name="Jennifer Cassarly" userId="627ceb50-0a26-47e5-9619-728db87e0a46" providerId="ADAL" clId="{A3D43E8D-9640-435C-841E-AB66DBC27C9A}" dt="2025-09-24T19:08:58.447" v="1009" actId="478"/>
          <ac:spMkLst>
            <pc:docMk/>
            <pc:sldMk cId="0" sldId="307"/>
            <ac:spMk id="4" creationId="{00000000-0000-0000-0000-000000000000}"/>
          </ac:spMkLst>
        </pc:spChg>
        <pc:spChg chg="del mod">
          <ac:chgData name="Jennifer Cassarly" userId="627ceb50-0a26-47e5-9619-728db87e0a46" providerId="ADAL" clId="{A3D43E8D-9640-435C-841E-AB66DBC27C9A}" dt="2025-09-24T19:08:59.485" v="1011" actId="478"/>
          <ac:spMkLst>
            <pc:docMk/>
            <pc:sldMk cId="0" sldId="307"/>
            <ac:spMk id="5" creationId="{00000000-0000-0000-0000-000000000000}"/>
          </ac:spMkLst>
        </pc:spChg>
        <pc:spChg chg="del">
          <ac:chgData name="Jennifer Cassarly" userId="627ceb50-0a26-47e5-9619-728db87e0a46" providerId="ADAL" clId="{A3D43E8D-9640-435C-841E-AB66DBC27C9A}" dt="2025-09-24T19:09:08.849" v="1021" actId="478"/>
          <ac:spMkLst>
            <pc:docMk/>
            <pc:sldMk cId="0" sldId="307"/>
            <ac:spMk id="6" creationId="{00000000-0000-0000-0000-000000000000}"/>
          </ac:spMkLst>
        </pc:spChg>
        <pc:spChg chg="del">
          <ac:chgData name="Jennifer Cassarly" userId="627ceb50-0a26-47e5-9619-728db87e0a46" providerId="ADAL" clId="{A3D43E8D-9640-435C-841E-AB66DBC27C9A}" dt="2025-09-24T19:09:00.162" v="1012" actId="478"/>
          <ac:spMkLst>
            <pc:docMk/>
            <pc:sldMk cId="0" sldId="307"/>
            <ac:spMk id="7" creationId="{00000000-0000-0000-0000-000000000000}"/>
          </ac:spMkLst>
        </pc:spChg>
        <pc:spChg chg="del">
          <ac:chgData name="Jennifer Cassarly" userId="627ceb50-0a26-47e5-9619-728db87e0a46" providerId="ADAL" clId="{A3D43E8D-9640-435C-841E-AB66DBC27C9A}" dt="2025-09-24T19:09:09.626" v="1022" actId="478"/>
          <ac:spMkLst>
            <pc:docMk/>
            <pc:sldMk cId="0" sldId="307"/>
            <ac:spMk id="8" creationId="{00000000-0000-0000-0000-000000000000}"/>
          </ac:spMkLst>
        </pc:spChg>
        <pc:spChg chg="del">
          <ac:chgData name="Jennifer Cassarly" userId="627ceb50-0a26-47e5-9619-728db87e0a46" providerId="ADAL" clId="{A3D43E8D-9640-435C-841E-AB66DBC27C9A}" dt="2025-09-24T19:08:55.414" v="1006" actId="478"/>
          <ac:spMkLst>
            <pc:docMk/>
            <pc:sldMk cId="0" sldId="307"/>
            <ac:spMk id="9" creationId="{00000000-0000-0000-0000-000000000000}"/>
          </ac:spMkLst>
        </pc:spChg>
        <pc:spChg chg="del">
          <ac:chgData name="Jennifer Cassarly" userId="627ceb50-0a26-47e5-9619-728db87e0a46" providerId="ADAL" clId="{A3D43E8D-9640-435C-841E-AB66DBC27C9A}" dt="2025-09-24T19:09:04.530" v="1016" actId="478"/>
          <ac:spMkLst>
            <pc:docMk/>
            <pc:sldMk cId="0" sldId="307"/>
            <ac:spMk id="10" creationId="{00000000-0000-0000-0000-000000000000}"/>
          </ac:spMkLst>
        </pc:spChg>
        <pc:spChg chg="del">
          <ac:chgData name="Jennifer Cassarly" userId="627ceb50-0a26-47e5-9619-728db87e0a46" providerId="ADAL" clId="{A3D43E8D-9640-435C-841E-AB66DBC27C9A}" dt="2025-09-24T19:09:05.099" v="1017" actId="478"/>
          <ac:spMkLst>
            <pc:docMk/>
            <pc:sldMk cId="0" sldId="307"/>
            <ac:spMk id="11" creationId="{00000000-0000-0000-0000-000000000000}"/>
          </ac:spMkLst>
        </pc:spChg>
        <pc:spChg chg="del">
          <ac:chgData name="Jennifer Cassarly" userId="627ceb50-0a26-47e5-9619-728db87e0a46" providerId="ADAL" clId="{A3D43E8D-9640-435C-841E-AB66DBC27C9A}" dt="2025-09-24T19:08:56.578" v="1007" actId="478"/>
          <ac:spMkLst>
            <pc:docMk/>
            <pc:sldMk cId="0" sldId="307"/>
            <ac:spMk id="13" creationId="{00000000-0000-0000-0000-000000000000}"/>
          </ac:spMkLst>
        </pc:spChg>
        <pc:spChg chg="del">
          <ac:chgData name="Jennifer Cassarly" userId="627ceb50-0a26-47e5-9619-728db87e0a46" providerId="ADAL" clId="{A3D43E8D-9640-435C-841E-AB66DBC27C9A}" dt="2025-09-24T19:09:11.767" v="1024" actId="478"/>
          <ac:spMkLst>
            <pc:docMk/>
            <pc:sldMk cId="0" sldId="307"/>
            <ac:spMk id="14" creationId="{00000000-0000-0000-0000-000000000000}"/>
          </ac:spMkLst>
        </pc:spChg>
        <pc:spChg chg="del">
          <ac:chgData name="Jennifer Cassarly" userId="627ceb50-0a26-47e5-9619-728db87e0a46" providerId="ADAL" clId="{A3D43E8D-9640-435C-841E-AB66DBC27C9A}" dt="2025-09-24T19:08:57.772" v="1008" actId="478"/>
          <ac:spMkLst>
            <pc:docMk/>
            <pc:sldMk cId="0" sldId="307"/>
            <ac:spMk id="15" creationId="{00000000-0000-0000-0000-000000000000}"/>
          </ac:spMkLst>
        </pc:spChg>
        <pc:spChg chg="del">
          <ac:chgData name="Jennifer Cassarly" userId="627ceb50-0a26-47e5-9619-728db87e0a46" providerId="ADAL" clId="{A3D43E8D-9640-435C-841E-AB66DBC27C9A}" dt="2025-09-24T19:09:10.573" v="1023" actId="478"/>
          <ac:spMkLst>
            <pc:docMk/>
            <pc:sldMk cId="0" sldId="307"/>
            <ac:spMk id="16" creationId="{00000000-0000-0000-0000-000000000000}"/>
          </ac:spMkLst>
        </pc:spChg>
        <pc:spChg chg="del">
          <ac:chgData name="Jennifer Cassarly" userId="627ceb50-0a26-47e5-9619-728db87e0a46" providerId="ADAL" clId="{A3D43E8D-9640-435C-841E-AB66DBC27C9A}" dt="2025-09-24T19:09:03.734" v="1015" actId="478"/>
          <ac:spMkLst>
            <pc:docMk/>
            <pc:sldMk cId="0" sldId="307"/>
            <ac:spMk id="17" creationId="{00000000-0000-0000-0000-000000000000}"/>
          </ac:spMkLst>
        </pc:spChg>
        <pc:spChg chg="del">
          <ac:chgData name="Jennifer Cassarly" userId="627ceb50-0a26-47e5-9619-728db87e0a46" providerId="ADAL" clId="{A3D43E8D-9640-435C-841E-AB66DBC27C9A}" dt="2025-09-24T19:09:05.778" v="1018" actId="478"/>
          <ac:spMkLst>
            <pc:docMk/>
            <pc:sldMk cId="0" sldId="307"/>
            <ac:spMk id="18" creationId="{00000000-0000-0000-0000-000000000000}"/>
          </ac:spMkLst>
        </pc:spChg>
        <pc:spChg chg="del">
          <ac:chgData name="Jennifer Cassarly" userId="627ceb50-0a26-47e5-9619-728db87e0a46" providerId="ADAL" clId="{A3D43E8D-9640-435C-841E-AB66DBC27C9A}" dt="2025-09-24T19:09:07.789" v="1020" actId="478"/>
          <ac:spMkLst>
            <pc:docMk/>
            <pc:sldMk cId="0" sldId="307"/>
            <ac:spMk id="19" creationId="{00000000-0000-0000-0000-000000000000}"/>
          </ac:spMkLst>
        </pc:spChg>
        <pc:spChg chg="mod">
          <ac:chgData name="Jennifer Cassarly" userId="627ceb50-0a26-47e5-9619-728db87e0a46" providerId="ADAL" clId="{A3D43E8D-9640-435C-841E-AB66DBC27C9A}" dt="2025-09-24T19:54:19.512" v="1682" actId="1076"/>
          <ac:spMkLst>
            <pc:docMk/>
            <pc:sldMk cId="0" sldId="307"/>
            <ac:spMk id="20" creationId="{41E69D41-9806-A5A6-51CC-FC51962F66D8}"/>
          </ac:spMkLst>
        </pc:spChg>
        <pc:spChg chg="add mod">
          <ac:chgData name="Jennifer Cassarly" userId="627ceb50-0a26-47e5-9619-728db87e0a46" providerId="ADAL" clId="{A3D43E8D-9640-435C-841E-AB66DBC27C9A}" dt="2025-09-24T19:54:13.123" v="1680" actId="1076"/>
          <ac:spMkLst>
            <pc:docMk/>
            <pc:sldMk cId="0" sldId="307"/>
            <ac:spMk id="21" creationId="{ADD557BB-3C8C-0285-FD06-8EACFDE14D83}"/>
          </ac:spMkLst>
        </pc:spChg>
        <pc:spChg chg="mod">
          <ac:chgData name="Jennifer Cassarly" userId="627ceb50-0a26-47e5-9619-728db87e0a46" providerId="ADAL" clId="{A3D43E8D-9640-435C-841E-AB66DBC27C9A}" dt="2025-09-25T05:46:22.903" v="2647" actId="20577"/>
          <ac:spMkLst>
            <pc:docMk/>
            <pc:sldMk cId="0" sldId="307"/>
            <ac:spMk id="24" creationId="{00000000-0000-0000-0000-000000000000}"/>
          </ac:spMkLst>
        </pc:spChg>
        <pc:spChg chg="mod">
          <ac:chgData name="Jennifer Cassarly" userId="627ceb50-0a26-47e5-9619-728db87e0a46" providerId="ADAL" clId="{A3D43E8D-9640-435C-841E-AB66DBC27C9A}" dt="2025-09-24T19:09:01.045" v="1013" actId="20577"/>
          <ac:spMkLst>
            <pc:docMk/>
            <pc:sldMk cId="0" sldId="307"/>
            <ac:spMk id="32" creationId="{00000000-0000-0000-0000-000000000000}"/>
          </ac:spMkLst>
        </pc:spChg>
        <pc:spChg chg="mod">
          <ac:chgData name="Jennifer Cassarly" userId="627ceb50-0a26-47e5-9619-728db87e0a46" providerId="ADAL" clId="{A3D43E8D-9640-435C-841E-AB66DBC27C9A}" dt="2025-09-24T19:53:56.129" v="1674" actId="207"/>
          <ac:spMkLst>
            <pc:docMk/>
            <pc:sldMk cId="0" sldId="307"/>
            <ac:spMk id="55" creationId="{C7DCAF3D-3FCA-84E3-1E06-4A38D7A4DE15}"/>
          </ac:spMkLst>
        </pc:spChg>
        <pc:spChg chg="mod">
          <ac:chgData name="Jennifer Cassarly" userId="627ceb50-0a26-47e5-9619-728db87e0a46" providerId="ADAL" clId="{A3D43E8D-9640-435C-841E-AB66DBC27C9A}" dt="2025-09-24T19:53:52.540" v="1673" actId="207"/>
          <ac:spMkLst>
            <pc:docMk/>
            <pc:sldMk cId="0" sldId="307"/>
            <ac:spMk id="56" creationId="{3F5F7D60-E608-18F9-180A-CE18966CE84F}"/>
          </ac:spMkLst>
        </pc:spChg>
        <pc:grpChg chg="del">
          <ac:chgData name="Jennifer Cassarly" userId="627ceb50-0a26-47e5-9619-728db87e0a46" providerId="ADAL" clId="{A3D43E8D-9640-435C-841E-AB66DBC27C9A}" dt="2025-09-24T19:09:02.303" v="1014" actId="478"/>
          <ac:grpSpMkLst>
            <pc:docMk/>
            <pc:sldMk cId="0" sldId="307"/>
            <ac:grpSpMk id="25" creationId="{00000000-0000-0000-0000-000000000000}"/>
          </ac:grpSpMkLst>
        </pc:grpChg>
        <pc:picChg chg="del">
          <ac:chgData name="Jennifer Cassarly" userId="627ceb50-0a26-47e5-9619-728db87e0a46" providerId="ADAL" clId="{A3D43E8D-9640-435C-841E-AB66DBC27C9A}" dt="2025-09-24T19:08:54.462" v="1005" actId="478"/>
          <ac:picMkLst>
            <pc:docMk/>
            <pc:sldMk cId="0" sldId="307"/>
            <ac:picMk id="2" creationId="{00000000-0000-0000-0000-000000000000}"/>
          </ac:picMkLst>
        </pc:picChg>
        <pc:picChg chg="add mod">
          <ac:chgData name="Jennifer Cassarly" userId="627ceb50-0a26-47e5-9619-728db87e0a46" providerId="ADAL" clId="{A3D43E8D-9640-435C-841E-AB66DBC27C9A}" dt="2025-09-25T08:47:17.810" v="6228" actId="1076"/>
          <ac:picMkLst>
            <pc:docMk/>
            <pc:sldMk cId="0" sldId="307"/>
            <ac:picMk id="3" creationId="{1AA60BFB-F548-96F6-C021-C8B4B989F05A}"/>
          </ac:picMkLst>
        </pc:picChg>
        <pc:picChg chg="mod">
          <ac:chgData name="Jennifer Cassarly" userId="627ceb50-0a26-47e5-9619-728db87e0a46" providerId="ADAL" clId="{A3D43E8D-9640-435C-841E-AB66DBC27C9A}" dt="2025-09-24T19:54:01.938" v="1676" actId="1076"/>
          <ac:picMkLst>
            <pc:docMk/>
            <pc:sldMk cId="0" sldId="307"/>
            <ac:picMk id="58" creationId="{6FF6A39D-A63A-76A5-E928-7BEF7BC78BD3}"/>
          </ac:picMkLst>
        </pc:picChg>
        <pc:picChg chg="mod">
          <ac:chgData name="Jennifer Cassarly" userId="627ceb50-0a26-47e5-9619-728db87e0a46" providerId="ADAL" clId="{A3D43E8D-9640-435C-841E-AB66DBC27C9A}" dt="2025-09-24T19:54:00.464" v="1675" actId="1076"/>
          <ac:picMkLst>
            <pc:docMk/>
            <pc:sldMk cId="0" sldId="307"/>
            <ac:picMk id="5122" creationId="{87C275DE-E65A-EA7F-0A67-00DE03AA4511}"/>
          </ac:picMkLst>
        </pc:picChg>
      </pc:sldChg>
      <pc:sldChg chg="delSp modSp add del mod ord setBg">
        <pc:chgData name="Jennifer Cassarly" userId="627ceb50-0a26-47e5-9619-728db87e0a46" providerId="ADAL" clId="{A3D43E8D-9640-435C-841E-AB66DBC27C9A}" dt="2025-09-25T06:32:22.605" v="3236" actId="47"/>
        <pc:sldMkLst>
          <pc:docMk/>
          <pc:sldMk cId="0" sldId="312"/>
        </pc:sldMkLst>
        <pc:spChg chg="del">
          <ac:chgData name="Jennifer Cassarly" userId="627ceb50-0a26-47e5-9619-728db87e0a46" providerId="ADAL" clId="{A3D43E8D-9640-435C-841E-AB66DBC27C9A}" dt="2025-09-25T06:04:03.142" v="2916" actId="478"/>
          <ac:spMkLst>
            <pc:docMk/>
            <pc:sldMk cId="0" sldId="312"/>
            <ac:spMk id="4" creationId="{00000000-0000-0000-0000-000000000000}"/>
          </ac:spMkLst>
        </pc:spChg>
        <pc:spChg chg="del">
          <ac:chgData name="Jennifer Cassarly" userId="627ceb50-0a26-47e5-9619-728db87e0a46" providerId="ADAL" clId="{A3D43E8D-9640-435C-841E-AB66DBC27C9A}" dt="2025-09-25T06:03:59.995" v="2913" actId="478"/>
          <ac:spMkLst>
            <pc:docMk/>
            <pc:sldMk cId="0" sldId="312"/>
            <ac:spMk id="5" creationId="{00000000-0000-0000-0000-000000000000}"/>
          </ac:spMkLst>
        </pc:spChg>
        <pc:spChg chg="del">
          <ac:chgData name="Jennifer Cassarly" userId="627ceb50-0a26-47e5-9619-728db87e0a46" providerId="ADAL" clId="{A3D43E8D-9640-435C-841E-AB66DBC27C9A}" dt="2025-09-25T06:04:10.429" v="2923" actId="478"/>
          <ac:spMkLst>
            <pc:docMk/>
            <pc:sldMk cId="0" sldId="312"/>
            <ac:spMk id="7" creationId="{00000000-0000-0000-0000-000000000000}"/>
          </ac:spMkLst>
        </pc:spChg>
        <pc:spChg chg="del">
          <ac:chgData name="Jennifer Cassarly" userId="627ceb50-0a26-47e5-9619-728db87e0a46" providerId="ADAL" clId="{A3D43E8D-9640-435C-841E-AB66DBC27C9A}" dt="2025-09-25T06:04:09.484" v="2922" actId="478"/>
          <ac:spMkLst>
            <pc:docMk/>
            <pc:sldMk cId="0" sldId="312"/>
            <ac:spMk id="17" creationId="{00000000-0000-0000-0000-000000000000}"/>
          </ac:spMkLst>
        </pc:spChg>
        <pc:spChg chg="del">
          <ac:chgData name="Jennifer Cassarly" userId="627ceb50-0a26-47e5-9619-728db87e0a46" providerId="ADAL" clId="{A3D43E8D-9640-435C-841E-AB66DBC27C9A}" dt="2025-09-25T06:04:04.955" v="2918" actId="478"/>
          <ac:spMkLst>
            <pc:docMk/>
            <pc:sldMk cId="0" sldId="312"/>
            <ac:spMk id="18" creationId="{00000000-0000-0000-0000-000000000000}"/>
          </ac:spMkLst>
        </pc:spChg>
        <pc:spChg chg="del">
          <ac:chgData name="Jennifer Cassarly" userId="627ceb50-0a26-47e5-9619-728db87e0a46" providerId="ADAL" clId="{A3D43E8D-9640-435C-841E-AB66DBC27C9A}" dt="2025-09-25T06:03:58.693" v="2912" actId="478"/>
          <ac:spMkLst>
            <pc:docMk/>
            <pc:sldMk cId="0" sldId="312"/>
            <ac:spMk id="19" creationId="{00000000-0000-0000-0000-000000000000}"/>
          </ac:spMkLst>
        </pc:spChg>
        <pc:spChg chg="del">
          <ac:chgData name="Jennifer Cassarly" userId="627ceb50-0a26-47e5-9619-728db87e0a46" providerId="ADAL" clId="{A3D43E8D-9640-435C-841E-AB66DBC27C9A}" dt="2025-09-25T06:04:07.676" v="2920" actId="478"/>
          <ac:spMkLst>
            <pc:docMk/>
            <pc:sldMk cId="0" sldId="312"/>
            <ac:spMk id="20" creationId="{00000000-0000-0000-0000-000000000000}"/>
          </ac:spMkLst>
        </pc:spChg>
        <pc:spChg chg="del">
          <ac:chgData name="Jennifer Cassarly" userId="627ceb50-0a26-47e5-9619-728db87e0a46" providerId="ADAL" clId="{A3D43E8D-9640-435C-841E-AB66DBC27C9A}" dt="2025-09-25T06:03:58.176" v="2911" actId="478"/>
          <ac:spMkLst>
            <pc:docMk/>
            <pc:sldMk cId="0" sldId="312"/>
            <ac:spMk id="21" creationId="{00000000-0000-0000-0000-000000000000}"/>
          </ac:spMkLst>
        </pc:spChg>
        <pc:spChg chg="del">
          <ac:chgData name="Jennifer Cassarly" userId="627ceb50-0a26-47e5-9619-728db87e0a46" providerId="ADAL" clId="{A3D43E8D-9640-435C-841E-AB66DBC27C9A}" dt="2025-09-25T06:04:13.411" v="2924" actId="478"/>
          <ac:spMkLst>
            <pc:docMk/>
            <pc:sldMk cId="0" sldId="312"/>
            <ac:spMk id="22" creationId="{00000000-0000-0000-0000-000000000000}"/>
          </ac:spMkLst>
        </pc:spChg>
        <pc:spChg chg="del">
          <ac:chgData name="Jennifer Cassarly" userId="627ceb50-0a26-47e5-9619-728db87e0a46" providerId="ADAL" clId="{A3D43E8D-9640-435C-841E-AB66DBC27C9A}" dt="2025-09-25T06:04:06.764" v="2919" actId="478"/>
          <ac:spMkLst>
            <pc:docMk/>
            <pc:sldMk cId="0" sldId="312"/>
            <ac:spMk id="23" creationId="{00000000-0000-0000-0000-000000000000}"/>
          </ac:spMkLst>
        </pc:spChg>
        <pc:spChg chg="del">
          <ac:chgData name="Jennifer Cassarly" userId="627ceb50-0a26-47e5-9619-728db87e0a46" providerId="ADAL" clId="{A3D43E8D-9640-435C-841E-AB66DBC27C9A}" dt="2025-09-25T06:04:08.524" v="2921" actId="478"/>
          <ac:spMkLst>
            <pc:docMk/>
            <pc:sldMk cId="0" sldId="312"/>
            <ac:spMk id="25" creationId="{00000000-0000-0000-0000-000000000000}"/>
          </ac:spMkLst>
        </pc:spChg>
        <pc:spChg chg="del">
          <ac:chgData name="Jennifer Cassarly" userId="627ceb50-0a26-47e5-9619-728db87e0a46" providerId="ADAL" clId="{A3D43E8D-9640-435C-841E-AB66DBC27C9A}" dt="2025-09-25T06:04:16.185" v="2925" actId="478"/>
          <ac:spMkLst>
            <pc:docMk/>
            <pc:sldMk cId="0" sldId="312"/>
            <ac:spMk id="26" creationId="{00000000-0000-0000-0000-000000000000}"/>
          </ac:spMkLst>
        </pc:spChg>
        <pc:spChg chg="del">
          <ac:chgData name="Jennifer Cassarly" userId="627ceb50-0a26-47e5-9619-728db87e0a46" providerId="ADAL" clId="{A3D43E8D-9640-435C-841E-AB66DBC27C9A}" dt="2025-09-25T06:04:04.226" v="2917" actId="478"/>
          <ac:spMkLst>
            <pc:docMk/>
            <pc:sldMk cId="0" sldId="312"/>
            <ac:spMk id="27" creationId="{00000000-0000-0000-0000-000000000000}"/>
          </ac:spMkLst>
        </pc:spChg>
        <pc:spChg chg="del">
          <ac:chgData name="Jennifer Cassarly" userId="627ceb50-0a26-47e5-9619-728db87e0a46" providerId="ADAL" clId="{A3D43E8D-9640-435C-841E-AB66DBC27C9A}" dt="2025-09-25T06:04:01.454" v="2915" actId="478"/>
          <ac:spMkLst>
            <pc:docMk/>
            <pc:sldMk cId="0" sldId="312"/>
            <ac:spMk id="28" creationId="{00000000-0000-0000-0000-000000000000}"/>
          </ac:spMkLst>
        </pc:spChg>
        <pc:spChg chg="del">
          <ac:chgData name="Jennifer Cassarly" userId="627ceb50-0a26-47e5-9619-728db87e0a46" providerId="ADAL" clId="{A3D43E8D-9640-435C-841E-AB66DBC27C9A}" dt="2025-09-25T06:03:51.879" v="2909" actId="478"/>
          <ac:spMkLst>
            <pc:docMk/>
            <pc:sldMk cId="0" sldId="312"/>
            <ac:spMk id="35" creationId="{00000000-0000-0000-0000-000000000000}"/>
          </ac:spMkLst>
        </pc:spChg>
        <pc:spChg chg="mod">
          <ac:chgData name="Jennifer Cassarly" userId="627ceb50-0a26-47e5-9619-728db87e0a46" providerId="ADAL" clId="{A3D43E8D-9640-435C-841E-AB66DBC27C9A}" dt="2025-09-25T06:03:19.283" v="2901" actId="2711"/>
          <ac:spMkLst>
            <pc:docMk/>
            <pc:sldMk cId="0" sldId="312"/>
            <ac:spMk id="36" creationId="{00000000-0000-0000-0000-000000000000}"/>
          </ac:spMkLst>
        </pc:spChg>
        <pc:spChg chg="mod">
          <ac:chgData name="Jennifer Cassarly" userId="627ceb50-0a26-47e5-9619-728db87e0a46" providerId="ADAL" clId="{A3D43E8D-9640-435C-841E-AB66DBC27C9A}" dt="2025-09-25T06:03:48.731" v="2908" actId="20577"/>
          <ac:spMkLst>
            <pc:docMk/>
            <pc:sldMk cId="0" sldId="312"/>
            <ac:spMk id="37" creationId="{00000000-0000-0000-0000-000000000000}"/>
          </ac:spMkLst>
        </pc:spChg>
        <pc:spChg chg="mod">
          <ac:chgData name="Jennifer Cassarly" userId="627ceb50-0a26-47e5-9619-728db87e0a46" providerId="ADAL" clId="{A3D43E8D-9640-435C-841E-AB66DBC27C9A}" dt="2025-09-25T06:03:36.774" v="2905" actId="20577"/>
          <ac:spMkLst>
            <pc:docMk/>
            <pc:sldMk cId="0" sldId="312"/>
            <ac:spMk id="38" creationId="{00000000-0000-0000-0000-000000000000}"/>
          </ac:spMkLst>
        </pc:spChg>
        <pc:grpChg chg="del">
          <ac:chgData name="Jennifer Cassarly" userId="627ceb50-0a26-47e5-9619-728db87e0a46" providerId="ADAL" clId="{A3D43E8D-9640-435C-841E-AB66DBC27C9A}" dt="2025-09-25T06:04:00.513" v="2914" actId="478"/>
          <ac:grpSpMkLst>
            <pc:docMk/>
            <pc:sldMk cId="0" sldId="312"/>
            <ac:grpSpMk id="40" creationId="{00000000-0000-0000-0000-000000000000}"/>
          </ac:grpSpMkLst>
        </pc:grpChg>
        <pc:picChg chg="del">
          <ac:chgData name="Jennifer Cassarly" userId="627ceb50-0a26-47e5-9619-728db87e0a46" providerId="ADAL" clId="{A3D43E8D-9640-435C-841E-AB66DBC27C9A}" dt="2025-09-25T06:03:55.675" v="2910" actId="478"/>
          <ac:picMkLst>
            <pc:docMk/>
            <pc:sldMk cId="0" sldId="312"/>
            <ac:picMk id="2" creationId="{00000000-0000-0000-0000-000000000000}"/>
          </ac:picMkLst>
        </pc:picChg>
      </pc:sldChg>
      <pc:sldChg chg="addSp delSp modSp add del mod ord setBg modNotesTx">
        <pc:chgData name="Jennifer Cassarly" userId="627ceb50-0a26-47e5-9619-728db87e0a46" providerId="ADAL" clId="{A3D43E8D-9640-435C-841E-AB66DBC27C9A}" dt="2025-09-30T12:52:47.534" v="6352" actId="47"/>
        <pc:sldMkLst>
          <pc:docMk/>
          <pc:sldMk cId="0" sldId="313"/>
        </pc:sldMkLst>
        <pc:spChg chg="add mod">
          <ac:chgData name="Jennifer Cassarly" userId="627ceb50-0a26-47e5-9619-728db87e0a46" providerId="ADAL" clId="{A3D43E8D-9640-435C-841E-AB66DBC27C9A}" dt="2025-09-25T07:38:55.517" v="4917" actId="20577"/>
          <ac:spMkLst>
            <pc:docMk/>
            <pc:sldMk cId="0" sldId="313"/>
            <ac:spMk id="4" creationId="{E8525BC2-ABA1-98AF-B497-9B970D43C090}"/>
          </ac:spMkLst>
        </pc:spChg>
        <pc:spChg chg="add mod">
          <ac:chgData name="Jennifer Cassarly" userId="627ceb50-0a26-47e5-9619-728db87e0a46" providerId="ADAL" clId="{A3D43E8D-9640-435C-841E-AB66DBC27C9A}" dt="2025-09-25T08:47:43.853" v="6238"/>
          <ac:spMkLst>
            <pc:docMk/>
            <pc:sldMk cId="0" sldId="313"/>
            <ac:spMk id="5" creationId="{2D224963-C813-081B-C4EB-2D0705045AE0}"/>
          </ac:spMkLst>
        </pc:spChg>
        <pc:spChg chg="del">
          <ac:chgData name="Jennifer Cassarly" userId="627ceb50-0a26-47e5-9619-728db87e0a46" providerId="ADAL" clId="{A3D43E8D-9640-435C-841E-AB66DBC27C9A}" dt="2025-09-25T07:37:32.881" v="4864" actId="478"/>
          <ac:spMkLst>
            <pc:docMk/>
            <pc:sldMk cId="0" sldId="313"/>
            <ac:spMk id="8" creationId="{00000000-0000-0000-0000-000000000000}"/>
          </ac:spMkLst>
        </pc:spChg>
        <pc:spChg chg="del">
          <ac:chgData name="Jennifer Cassarly" userId="627ceb50-0a26-47e5-9619-728db87e0a46" providerId="ADAL" clId="{A3D43E8D-9640-435C-841E-AB66DBC27C9A}" dt="2025-09-25T07:37:29.275" v="4862" actId="478"/>
          <ac:spMkLst>
            <pc:docMk/>
            <pc:sldMk cId="0" sldId="313"/>
            <ac:spMk id="9" creationId="{00000000-0000-0000-0000-000000000000}"/>
          </ac:spMkLst>
        </pc:spChg>
        <pc:spChg chg="del">
          <ac:chgData name="Jennifer Cassarly" userId="627ceb50-0a26-47e5-9619-728db87e0a46" providerId="ADAL" clId="{A3D43E8D-9640-435C-841E-AB66DBC27C9A}" dt="2025-09-25T07:37:38.653" v="4870" actId="478"/>
          <ac:spMkLst>
            <pc:docMk/>
            <pc:sldMk cId="0" sldId="313"/>
            <ac:spMk id="10" creationId="{00000000-0000-0000-0000-000000000000}"/>
          </ac:spMkLst>
        </pc:spChg>
        <pc:spChg chg="del">
          <ac:chgData name="Jennifer Cassarly" userId="627ceb50-0a26-47e5-9619-728db87e0a46" providerId="ADAL" clId="{A3D43E8D-9640-435C-841E-AB66DBC27C9A}" dt="2025-09-25T05:49:05.030" v="2669" actId="478"/>
          <ac:spMkLst>
            <pc:docMk/>
            <pc:sldMk cId="0" sldId="313"/>
            <ac:spMk id="11" creationId="{00000000-0000-0000-0000-000000000000}"/>
          </ac:spMkLst>
        </pc:spChg>
        <pc:spChg chg="del">
          <ac:chgData name="Jennifer Cassarly" userId="627ceb50-0a26-47e5-9619-728db87e0a46" providerId="ADAL" clId="{A3D43E8D-9640-435C-841E-AB66DBC27C9A}" dt="2025-09-25T07:37:39.460" v="4871" actId="478"/>
          <ac:spMkLst>
            <pc:docMk/>
            <pc:sldMk cId="0" sldId="313"/>
            <ac:spMk id="14" creationId="{00000000-0000-0000-0000-000000000000}"/>
          </ac:spMkLst>
        </pc:spChg>
        <pc:spChg chg="del">
          <ac:chgData name="Jennifer Cassarly" userId="627ceb50-0a26-47e5-9619-728db87e0a46" providerId="ADAL" clId="{A3D43E8D-9640-435C-841E-AB66DBC27C9A}" dt="2025-09-25T07:37:33.511" v="4865" actId="478"/>
          <ac:spMkLst>
            <pc:docMk/>
            <pc:sldMk cId="0" sldId="313"/>
            <ac:spMk id="15" creationId="{00000000-0000-0000-0000-000000000000}"/>
          </ac:spMkLst>
        </pc:spChg>
        <pc:spChg chg="del">
          <ac:chgData name="Jennifer Cassarly" userId="627ceb50-0a26-47e5-9619-728db87e0a46" providerId="ADAL" clId="{A3D43E8D-9640-435C-841E-AB66DBC27C9A}" dt="2025-09-25T07:37:26.395" v="4859" actId="478"/>
          <ac:spMkLst>
            <pc:docMk/>
            <pc:sldMk cId="0" sldId="313"/>
            <ac:spMk id="16" creationId="{00000000-0000-0000-0000-000000000000}"/>
          </ac:spMkLst>
        </pc:spChg>
        <pc:spChg chg="del">
          <ac:chgData name="Jennifer Cassarly" userId="627ceb50-0a26-47e5-9619-728db87e0a46" providerId="ADAL" clId="{A3D43E8D-9640-435C-841E-AB66DBC27C9A}" dt="2025-09-25T07:37:35.037" v="4867" actId="478"/>
          <ac:spMkLst>
            <pc:docMk/>
            <pc:sldMk cId="0" sldId="313"/>
            <ac:spMk id="17" creationId="{00000000-0000-0000-0000-000000000000}"/>
          </ac:spMkLst>
        </pc:spChg>
        <pc:spChg chg="del">
          <ac:chgData name="Jennifer Cassarly" userId="627ceb50-0a26-47e5-9619-728db87e0a46" providerId="ADAL" clId="{A3D43E8D-9640-435C-841E-AB66DBC27C9A}" dt="2025-09-25T07:37:27.164" v="4860" actId="478"/>
          <ac:spMkLst>
            <pc:docMk/>
            <pc:sldMk cId="0" sldId="313"/>
            <ac:spMk id="18" creationId="{00000000-0000-0000-0000-000000000000}"/>
          </ac:spMkLst>
        </pc:spChg>
        <pc:spChg chg="mod">
          <ac:chgData name="Jennifer Cassarly" userId="627ceb50-0a26-47e5-9619-728db87e0a46" providerId="ADAL" clId="{A3D43E8D-9640-435C-841E-AB66DBC27C9A}" dt="2025-09-25T07:37:49.591" v="4875" actId="1076"/>
          <ac:spMkLst>
            <pc:docMk/>
            <pc:sldMk cId="0" sldId="313"/>
            <ac:spMk id="19" creationId="{00000000-0000-0000-0000-000000000000}"/>
          </ac:spMkLst>
        </pc:spChg>
        <pc:spChg chg="mod">
          <ac:chgData name="Jennifer Cassarly" userId="627ceb50-0a26-47e5-9619-728db87e0a46" providerId="ADAL" clId="{A3D43E8D-9640-435C-841E-AB66DBC27C9A}" dt="2025-09-25T07:37:47.537" v="4874" actId="1076"/>
          <ac:spMkLst>
            <pc:docMk/>
            <pc:sldMk cId="0" sldId="313"/>
            <ac:spMk id="20" creationId="{00000000-0000-0000-0000-000000000000}"/>
          </ac:spMkLst>
        </pc:spChg>
        <pc:spChg chg="del">
          <ac:chgData name="Jennifer Cassarly" userId="627ceb50-0a26-47e5-9619-728db87e0a46" providerId="ADAL" clId="{A3D43E8D-9640-435C-841E-AB66DBC27C9A}" dt="2025-09-25T07:37:37.296" v="4869" actId="478"/>
          <ac:spMkLst>
            <pc:docMk/>
            <pc:sldMk cId="0" sldId="313"/>
            <ac:spMk id="21" creationId="{00000000-0000-0000-0000-000000000000}"/>
          </ac:spMkLst>
        </pc:spChg>
        <pc:spChg chg="del">
          <ac:chgData name="Jennifer Cassarly" userId="627ceb50-0a26-47e5-9619-728db87e0a46" providerId="ADAL" clId="{A3D43E8D-9640-435C-841E-AB66DBC27C9A}" dt="2025-09-25T07:37:36.410" v="4868" actId="478"/>
          <ac:spMkLst>
            <pc:docMk/>
            <pc:sldMk cId="0" sldId="313"/>
            <ac:spMk id="22" creationId="{00000000-0000-0000-0000-000000000000}"/>
          </ac:spMkLst>
        </pc:spChg>
        <pc:spChg chg="del">
          <ac:chgData name="Jennifer Cassarly" userId="627ceb50-0a26-47e5-9619-728db87e0a46" providerId="ADAL" clId="{A3D43E8D-9640-435C-841E-AB66DBC27C9A}" dt="2025-09-25T07:37:30.790" v="4863" actId="478"/>
          <ac:spMkLst>
            <pc:docMk/>
            <pc:sldMk cId="0" sldId="313"/>
            <ac:spMk id="23" creationId="{00000000-0000-0000-0000-000000000000}"/>
          </ac:spMkLst>
        </pc:spChg>
        <pc:spChg chg="del">
          <ac:chgData name="Jennifer Cassarly" userId="627ceb50-0a26-47e5-9619-728db87e0a46" providerId="ADAL" clId="{A3D43E8D-9640-435C-841E-AB66DBC27C9A}" dt="2025-09-25T07:37:34.350" v="4866" actId="478"/>
          <ac:spMkLst>
            <pc:docMk/>
            <pc:sldMk cId="0" sldId="313"/>
            <ac:spMk id="24" creationId="{00000000-0000-0000-0000-000000000000}"/>
          </ac:spMkLst>
        </pc:spChg>
        <pc:spChg chg="del">
          <ac:chgData name="Jennifer Cassarly" userId="627ceb50-0a26-47e5-9619-728db87e0a46" providerId="ADAL" clId="{A3D43E8D-9640-435C-841E-AB66DBC27C9A}" dt="2025-09-25T07:37:28.574" v="4861" actId="478"/>
          <ac:spMkLst>
            <pc:docMk/>
            <pc:sldMk cId="0" sldId="313"/>
            <ac:spMk id="25" creationId="{00000000-0000-0000-0000-000000000000}"/>
          </ac:spMkLst>
        </pc:spChg>
        <pc:spChg chg="del">
          <ac:chgData name="Jennifer Cassarly" userId="627ceb50-0a26-47e5-9619-728db87e0a46" providerId="ADAL" clId="{A3D43E8D-9640-435C-841E-AB66DBC27C9A}" dt="2025-09-25T05:48:47.107" v="2666" actId="478"/>
          <ac:spMkLst>
            <pc:docMk/>
            <pc:sldMk cId="0" sldId="313"/>
            <ac:spMk id="34" creationId="{00000000-0000-0000-0000-000000000000}"/>
          </ac:spMkLst>
        </pc:spChg>
        <pc:spChg chg="mod">
          <ac:chgData name="Jennifer Cassarly" userId="627ceb50-0a26-47e5-9619-728db87e0a46" providerId="ADAL" clId="{A3D43E8D-9640-435C-841E-AB66DBC27C9A}" dt="2025-09-25T07:38:06.635" v="4877" actId="1076"/>
          <ac:spMkLst>
            <pc:docMk/>
            <pc:sldMk cId="0" sldId="313"/>
            <ac:spMk id="44" creationId="{00000000-0000-0000-0000-000000000000}"/>
          </ac:spMkLst>
        </pc:spChg>
        <pc:spChg chg="mod">
          <ac:chgData name="Jennifer Cassarly" userId="627ceb50-0a26-47e5-9619-728db87e0a46" providerId="ADAL" clId="{A3D43E8D-9640-435C-841E-AB66DBC27C9A}" dt="2025-09-25T07:38:00.250" v="4876" actId="2711"/>
          <ac:spMkLst>
            <pc:docMk/>
            <pc:sldMk cId="0" sldId="313"/>
            <ac:spMk id="45" creationId="{00000000-0000-0000-0000-000000000000}"/>
          </ac:spMkLst>
        </pc:spChg>
        <pc:spChg chg="del">
          <ac:chgData name="Jennifer Cassarly" userId="627ceb50-0a26-47e5-9619-728db87e0a46" providerId="ADAL" clId="{A3D43E8D-9640-435C-841E-AB66DBC27C9A}" dt="2025-09-25T05:49:14.572" v="2670" actId="478"/>
          <ac:spMkLst>
            <pc:docMk/>
            <pc:sldMk cId="0" sldId="313"/>
            <ac:spMk id="49" creationId="{00000000-0000-0000-0000-000000000000}"/>
          </ac:spMkLst>
        </pc:spChg>
        <pc:spChg chg="mod">
          <ac:chgData name="Jennifer Cassarly" userId="627ceb50-0a26-47e5-9619-728db87e0a46" providerId="ADAL" clId="{A3D43E8D-9640-435C-841E-AB66DBC27C9A}" dt="2025-09-25T05:51:23.172" v="2726" actId="20577"/>
          <ac:spMkLst>
            <pc:docMk/>
            <pc:sldMk cId="0" sldId="313"/>
            <ac:spMk id="77" creationId="{6B251F55-4022-00B8-D4DC-9A9390314480}"/>
          </ac:spMkLst>
        </pc:spChg>
        <pc:spChg chg="mod">
          <ac:chgData name="Jennifer Cassarly" userId="627ceb50-0a26-47e5-9619-728db87e0a46" providerId="ADAL" clId="{A3D43E8D-9640-435C-841E-AB66DBC27C9A}" dt="2025-09-25T05:51:20.854" v="2724" actId="20577"/>
          <ac:spMkLst>
            <pc:docMk/>
            <pc:sldMk cId="0" sldId="313"/>
            <ac:spMk id="80" creationId="{29EDB1F2-5A05-0EFB-90C6-951431BECB97}"/>
          </ac:spMkLst>
        </pc:spChg>
        <pc:grpChg chg="mod">
          <ac:chgData name="Jennifer Cassarly" userId="627ceb50-0a26-47e5-9619-728db87e0a46" providerId="ADAL" clId="{A3D43E8D-9640-435C-841E-AB66DBC27C9A}" dt="2025-09-25T07:37:42.232" v="4872" actId="1076"/>
          <ac:grpSpMkLst>
            <pc:docMk/>
            <pc:sldMk cId="0" sldId="313"/>
            <ac:grpSpMk id="12" creationId="{00000000-0000-0000-0000-000000000000}"/>
          </ac:grpSpMkLst>
        </pc:grpChg>
        <pc:grpChg chg="del">
          <ac:chgData name="Jennifer Cassarly" userId="627ceb50-0a26-47e5-9619-728db87e0a46" providerId="ADAL" clId="{A3D43E8D-9640-435C-841E-AB66DBC27C9A}" dt="2025-09-25T05:49:15.545" v="2671" actId="478"/>
          <ac:grpSpMkLst>
            <pc:docMk/>
            <pc:sldMk cId="0" sldId="313"/>
            <ac:grpSpMk id="46" creationId="{00000000-0000-0000-0000-000000000000}"/>
          </ac:grpSpMkLst>
        </pc:grpChg>
        <pc:grpChg chg="del">
          <ac:chgData name="Jennifer Cassarly" userId="627ceb50-0a26-47e5-9619-728db87e0a46" providerId="ADAL" clId="{A3D43E8D-9640-435C-841E-AB66DBC27C9A}" dt="2025-09-25T05:49:14.572" v="2670" actId="478"/>
          <ac:grpSpMkLst>
            <pc:docMk/>
            <pc:sldMk cId="0" sldId="313"/>
            <ac:grpSpMk id="47" creationId="{00000000-0000-0000-0000-000000000000}"/>
          </ac:grpSpMkLst>
        </pc:grpChg>
        <pc:picChg chg="del">
          <ac:chgData name="Jennifer Cassarly" userId="627ceb50-0a26-47e5-9619-728db87e0a46" providerId="ADAL" clId="{A3D43E8D-9640-435C-841E-AB66DBC27C9A}" dt="2025-09-25T05:48:50.035" v="2667" actId="478"/>
          <ac:picMkLst>
            <pc:docMk/>
            <pc:sldMk cId="0" sldId="313"/>
            <ac:picMk id="2" creationId="{00000000-0000-0000-0000-000000000000}"/>
          </ac:picMkLst>
        </pc:picChg>
        <pc:picChg chg="add mod">
          <ac:chgData name="Jennifer Cassarly" userId="627ceb50-0a26-47e5-9619-728db87e0a46" providerId="ADAL" clId="{A3D43E8D-9640-435C-841E-AB66DBC27C9A}" dt="2025-09-25T08:47:43.853" v="6238"/>
          <ac:picMkLst>
            <pc:docMk/>
            <pc:sldMk cId="0" sldId="313"/>
            <ac:picMk id="6" creationId="{8A1F8D62-099D-DB00-3162-3B9741A2D082}"/>
          </ac:picMkLst>
        </pc:picChg>
      </pc:sldChg>
      <pc:sldChg chg="addSp delSp modSp add del mod setBg">
        <pc:chgData name="Jennifer Cassarly" userId="627ceb50-0a26-47e5-9619-728db87e0a46" providerId="ADAL" clId="{A3D43E8D-9640-435C-841E-AB66DBC27C9A}" dt="2025-09-25T08:42:33.196" v="6196" actId="47"/>
        <pc:sldMkLst>
          <pc:docMk/>
          <pc:sldMk cId="0" sldId="315"/>
        </pc:sldMkLst>
        <pc:spChg chg="del">
          <ac:chgData name="Jennifer Cassarly" userId="627ceb50-0a26-47e5-9619-728db87e0a46" providerId="ADAL" clId="{A3D43E8D-9640-435C-841E-AB66DBC27C9A}" dt="2025-09-25T07:40:59.777" v="4945" actId="478"/>
          <ac:spMkLst>
            <pc:docMk/>
            <pc:sldMk cId="0" sldId="315"/>
            <ac:spMk id="5" creationId="{00000000-0000-0000-0000-000000000000}"/>
          </ac:spMkLst>
        </pc:spChg>
        <pc:spChg chg="del">
          <ac:chgData name="Jennifer Cassarly" userId="627ceb50-0a26-47e5-9619-728db87e0a46" providerId="ADAL" clId="{A3D43E8D-9640-435C-841E-AB66DBC27C9A}" dt="2025-09-25T07:40:25.062" v="4929" actId="478"/>
          <ac:spMkLst>
            <pc:docMk/>
            <pc:sldMk cId="0" sldId="315"/>
            <ac:spMk id="6" creationId="{00000000-0000-0000-0000-000000000000}"/>
          </ac:spMkLst>
        </pc:spChg>
        <pc:spChg chg="del">
          <ac:chgData name="Jennifer Cassarly" userId="627ceb50-0a26-47e5-9619-728db87e0a46" providerId="ADAL" clId="{A3D43E8D-9640-435C-841E-AB66DBC27C9A}" dt="2025-09-25T07:41:03.394" v="4948" actId="478"/>
          <ac:spMkLst>
            <pc:docMk/>
            <pc:sldMk cId="0" sldId="315"/>
            <ac:spMk id="7" creationId="{00000000-0000-0000-0000-000000000000}"/>
          </ac:spMkLst>
        </pc:spChg>
        <pc:spChg chg="del">
          <ac:chgData name="Jennifer Cassarly" userId="627ceb50-0a26-47e5-9619-728db87e0a46" providerId="ADAL" clId="{A3D43E8D-9640-435C-841E-AB66DBC27C9A}" dt="2025-09-25T07:40:57.527" v="4944" actId="478"/>
          <ac:spMkLst>
            <pc:docMk/>
            <pc:sldMk cId="0" sldId="315"/>
            <ac:spMk id="8" creationId="{00000000-0000-0000-0000-000000000000}"/>
          </ac:spMkLst>
        </pc:spChg>
        <pc:spChg chg="del">
          <ac:chgData name="Jennifer Cassarly" userId="627ceb50-0a26-47e5-9619-728db87e0a46" providerId="ADAL" clId="{A3D43E8D-9640-435C-841E-AB66DBC27C9A}" dt="2025-09-25T07:40:55.940" v="4943" actId="478"/>
          <ac:spMkLst>
            <pc:docMk/>
            <pc:sldMk cId="0" sldId="315"/>
            <ac:spMk id="9" creationId="{00000000-0000-0000-0000-000000000000}"/>
          </ac:spMkLst>
        </pc:spChg>
        <pc:spChg chg="del">
          <ac:chgData name="Jennifer Cassarly" userId="627ceb50-0a26-47e5-9619-728db87e0a46" providerId="ADAL" clId="{A3D43E8D-9640-435C-841E-AB66DBC27C9A}" dt="2025-09-25T07:41:05.532" v="4949" actId="478"/>
          <ac:spMkLst>
            <pc:docMk/>
            <pc:sldMk cId="0" sldId="315"/>
            <ac:spMk id="10" creationId="{00000000-0000-0000-0000-000000000000}"/>
          </ac:spMkLst>
        </pc:spChg>
        <pc:spChg chg="del">
          <ac:chgData name="Jennifer Cassarly" userId="627ceb50-0a26-47e5-9619-728db87e0a46" providerId="ADAL" clId="{A3D43E8D-9640-435C-841E-AB66DBC27C9A}" dt="2025-09-25T07:40:54.966" v="4942" actId="478"/>
          <ac:spMkLst>
            <pc:docMk/>
            <pc:sldMk cId="0" sldId="315"/>
            <ac:spMk id="11" creationId="{00000000-0000-0000-0000-000000000000}"/>
          </ac:spMkLst>
        </pc:spChg>
        <pc:spChg chg="del">
          <ac:chgData name="Jennifer Cassarly" userId="627ceb50-0a26-47e5-9619-728db87e0a46" providerId="ADAL" clId="{A3D43E8D-9640-435C-841E-AB66DBC27C9A}" dt="2025-09-25T07:40:29.363" v="4933" actId="478"/>
          <ac:spMkLst>
            <pc:docMk/>
            <pc:sldMk cId="0" sldId="315"/>
            <ac:spMk id="12" creationId="{00000000-0000-0000-0000-000000000000}"/>
          </ac:spMkLst>
        </pc:spChg>
        <pc:spChg chg="del">
          <ac:chgData name="Jennifer Cassarly" userId="627ceb50-0a26-47e5-9619-728db87e0a46" providerId="ADAL" clId="{A3D43E8D-9640-435C-841E-AB66DBC27C9A}" dt="2025-09-25T06:58:49.572" v="3721" actId="478"/>
          <ac:spMkLst>
            <pc:docMk/>
            <pc:sldMk cId="0" sldId="315"/>
            <ac:spMk id="13" creationId="{00000000-0000-0000-0000-000000000000}"/>
          </ac:spMkLst>
        </pc:spChg>
        <pc:spChg chg="del">
          <ac:chgData name="Jennifer Cassarly" userId="627ceb50-0a26-47e5-9619-728db87e0a46" providerId="ADAL" clId="{A3D43E8D-9640-435C-841E-AB66DBC27C9A}" dt="2025-09-25T07:40:28.729" v="4932" actId="478"/>
          <ac:spMkLst>
            <pc:docMk/>
            <pc:sldMk cId="0" sldId="315"/>
            <ac:spMk id="14" creationId="{00000000-0000-0000-0000-000000000000}"/>
          </ac:spMkLst>
        </pc:spChg>
        <pc:spChg chg="del">
          <ac:chgData name="Jennifer Cassarly" userId="627ceb50-0a26-47e5-9619-728db87e0a46" providerId="ADAL" clId="{A3D43E8D-9640-435C-841E-AB66DBC27C9A}" dt="2025-09-25T07:40:30.210" v="4934" actId="478"/>
          <ac:spMkLst>
            <pc:docMk/>
            <pc:sldMk cId="0" sldId="315"/>
            <ac:spMk id="16" creationId="{00000000-0000-0000-0000-000000000000}"/>
          </ac:spMkLst>
        </pc:spChg>
        <pc:spChg chg="del">
          <ac:chgData name="Jennifer Cassarly" userId="627ceb50-0a26-47e5-9619-728db87e0a46" providerId="ADAL" clId="{A3D43E8D-9640-435C-841E-AB66DBC27C9A}" dt="2025-09-25T07:40:51.068" v="4939" actId="478"/>
          <ac:spMkLst>
            <pc:docMk/>
            <pc:sldMk cId="0" sldId="315"/>
            <ac:spMk id="17" creationId="{00000000-0000-0000-0000-000000000000}"/>
          </ac:spMkLst>
        </pc:spChg>
        <pc:spChg chg="del">
          <ac:chgData name="Jennifer Cassarly" userId="627ceb50-0a26-47e5-9619-728db87e0a46" providerId="ADAL" clId="{A3D43E8D-9640-435C-841E-AB66DBC27C9A}" dt="2025-09-25T07:40:50.031" v="4938" actId="478"/>
          <ac:spMkLst>
            <pc:docMk/>
            <pc:sldMk cId="0" sldId="315"/>
            <ac:spMk id="18" creationId="{00000000-0000-0000-0000-000000000000}"/>
          </ac:spMkLst>
        </pc:spChg>
        <pc:spChg chg="add del mod">
          <ac:chgData name="Jennifer Cassarly" userId="627ceb50-0a26-47e5-9619-728db87e0a46" providerId="ADAL" clId="{A3D43E8D-9640-435C-841E-AB66DBC27C9A}" dt="2025-09-25T07:41:08.535" v="4950" actId="1076"/>
          <ac:spMkLst>
            <pc:docMk/>
            <pc:sldMk cId="0" sldId="315"/>
            <ac:spMk id="24" creationId="{00000000-0000-0000-0000-000000000000}"/>
          </ac:spMkLst>
        </pc:spChg>
        <pc:spChg chg="mod">
          <ac:chgData name="Jennifer Cassarly" userId="627ceb50-0a26-47e5-9619-728db87e0a46" providerId="ADAL" clId="{A3D43E8D-9640-435C-841E-AB66DBC27C9A}" dt="2025-09-25T08:36:07.567" v="6102" actId="207"/>
          <ac:spMkLst>
            <pc:docMk/>
            <pc:sldMk cId="0" sldId="315"/>
            <ac:spMk id="25" creationId="{00000000-0000-0000-0000-000000000000}"/>
          </ac:spMkLst>
        </pc:spChg>
        <pc:spChg chg="mod">
          <ac:chgData name="Jennifer Cassarly" userId="627ceb50-0a26-47e5-9619-728db87e0a46" providerId="ADAL" clId="{A3D43E8D-9640-435C-841E-AB66DBC27C9A}" dt="2025-09-25T07:39:25.618" v="4924" actId="20577"/>
          <ac:spMkLst>
            <pc:docMk/>
            <pc:sldMk cId="0" sldId="315"/>
            <ac:spMk id="26" creationId="{00000000-0000-0000-0000-000000000000}"/>
          </ac:spMkLst>
        </pc:spChg>
        <pc:spChg chg="mod">
          <ac:chgData name="Jennifer Cassarly" userId="627ceb50-0a26-47e5-9619-728db87e0a46" providerId="ADAL" clId="{A3D43E8D-9640-435C-841E-AB66DBC27C9A}" dt="2025-09-25T07:40:52.561" v="4940" actId="20577"/>
          <ac:spMkLst>
            <pc:docMk/>
            <pc:sldMk cId="0" sldId="315"/>
            <ac:spMk id="34" creationId="{00000000-0000-0000-0000-000000000000}"/>
          </ac:spMkLst>
        </pc:spChg>
        <pc:spChg chg="add mod">
          <ac:chgData name="Jennifer Cassarly" userId="627ceb50-0a26-47e5-9619-728db87e0a46" providerId="ADAL" clId="{A3D43E8D-9640-435C-841E-AB66DBC27C9A}" dt="2025-09-25T07:40:49.119" v="4937" actId="1076"/>
          <ac:spMkLst>
            <pc:docMk/>
            <pc:sldMk cId="0" sldId="315"/>
            <ac:spMk id="56" creationId="{1A53154A-EE08-50A3-098C-12FC8423E65C}"/>
          </ac:spMkLst>
        </pc:spChg>
        <pc:spChg chg="add mod">
          <ac:chgData name="Jennifer Cassarly" userId="627ceb50-0a26-47e5-9619-728db87e0a46" providerId="ADAL" clId="{A3D43E8D-9640-435C-841E-AB66DBC27C9A}" dt="2025-09-25T08:24:55.475" v="5562" actId="20577"/>
          <ac:spMkLst>
            <pc:docMk/>
            <pc:sldMk cId="0" sldId="315"/>
            <ac:spMk id="57" creationId="{3E0FC058-80B2-F4B9-C99F-0D7EA92BD5D5}"/>
          </ac:spMkLst>
        </pc:spChg>
        <pc:grpChg chg="mod">
          <ac:chgData name="Jennifer Cassarly" userId="627ceb50-0a26-47e5-9619-728db87e0a46" providerId="ADAL" clId="{A3D43E8D-9640-435C-841E-AB66DBC27C9A}" dt="2025-09-25T07:40:15.553" v="4927" actId="1076"/>
          <ac:grpSpMkLst>
            <pc:docMk/>
            <pc:sldMk cId="0" sldId="315"/>
            <ac:grpSpMk id="3" creationId="{00000000-0000-0000-0000-000000000000}"/>
          </ac:grpSpMkLst>
        </pc:grpChg>
        <pc:grpChg chg="del">
          <ac:chgData name="Jennifer Cassarly" userId="627ceb50-0a26-47e5-9619-728db87e0a46" providerId="ADAL" clId="{A3D43E8D-9640-435C-841E-AB66DBC27C9A}" dt="2025-09-25T07:40:53.976" v="4941" actId="478"/>
          <ac:grpSpMkLst>
            <pc:docMk/>
            <pc:sldMk cId="0" sldId="315"/>
            <ac:grpSpMk id="27" creationId="{00000000-0000-0000-0000-000000000000}"/>
          </ac:grpSpMkLst>
        </pc:grpChg>
        <pc:picChg chg="del">
          <ac:chgData name="Jennifer Cassarly" userId="627ceb50-0a26-47e5-9619-728db87e0a46" providerId="ADAL" clId="{A3D43E8D-9640-435C-841E-AB66DBC27C9A}" dt="2025-09-25T06:58:46.071" v="3719" actId="478"/>
          <ac:picMkLst>
            <pc:docMk/>
            <pc:sldMk cId="0" sldId="315"/>
            <ac:picMk id="2" creationId="{00000000-0000-0000-0000-000000000000}"/>
          </ac:picMkLst>
        </pc:picChg>
        <pc:picChg chg="del">
          <ac:chgData name="Jennifer Cassarly" userId="627ceb50-0a26-47e5-9619-728db87e0a46" providerId="ADAL" clId="{A3D43E8D-9640-435C-841E-AB66DBC27C9A}" dt="2025-09-25T07:40:32.648" v="4935" actId="478"/>
          <ac:picMkLst>
            <pc:docMk/>
            <pc:sldMk cId="0" sldId="315"/>
            <ac:picMk id="20" creationId="{00000000-0000-0000-0000-000000000000}"/>
          </ac:picMkLst>
        </pc:picChg>
        <pc:picChg chg="del">
          <ac:chgData name="Jennifer Cassarly" userId="627ceb50-0a26-47e5-9619-728db87e0a46" providerId="ADAL" clId="{A3D43E8D-9640-435C-841E-AB66DBC27C9A}" dt="2025-09-25T06:58:49.023" v="3720" actId="478"/>
          <ac:picMkLst>
            <pc:docMk/>
            <pc:sldMk cId="0" sldId="315"/>
            <ac:picMk id="23" creationId="{00000000-0000-0000-0000-000000000000}"/>
          </ac:picMkLst>
        </pc:picChg>
      </pc:sldChg>
      <pc:sldChg chg="addSp delSp modSp add del mod setBg modNotesTx">
        <pc:chgData name="Jennifer Cassarly" userId="627ceb50-0a26-47e5-9619-728db87e0a46" providerId="ADAL" clId="{A3D43E8D-9640-435C-841E-AB66DBC27C9A}" dt="2025-09-25T07:43:50.904" v="5077" actId="47"/>
        <pc:sldMkLst>
          <pc:docMk/>
          <pc:sldMk cId="0" sldId="317"/>
        </pc:sldMkLst>
        <pc:spChg chg="del">
          <ac:chgData name="Jennifer Cassarly" userId="627ceb50-0a26-47e5-9619-728db87e0a46" providerId="ADAL" clId="{A3D43E8D-9640-435C-841E-AB66DBC27C9A}" dt="2025-09-25T05:51:50.076" v="2738" actId="478"/>
          <ac:spMkLst>
            <pc:docMk/>
            <pc:sldMk cId="0" sldId="317"/>
            <ac:spMk id="3" creationId="{00000000-0000-0000-0000-000000000000}"/>
          </ac:spMkLst>
        </pc:spChg>
        <pc:spChg chg="del">
          <ac:chgData name="Jennifer Cassarly" userId="627ceb50-0a26-47e5-9619-728db87e0a46" providerId="ADAL" clId="{A3D43E8D-9640-435C-841E-AB66DBC27C9A}" dt="2025-09-25T05:51:45.594" v="2732" actId="478"/>
          <ac:spMkLst>
            <pc:docMk/>
            <pc:sldMk cId="0" sldId="317"/>
            <ac:spMk id="4" creationId="{00000000-0000-0000-0000-000000000000}"/>
          </ac:spMkLst>
        </pc:spChg>
        <pc:spChg chg="del">
          <ac:chgData name="Jennifer Cassarly" userId="627ceb50-0a26-47e5-9619-728db87e0a46" providerId="ADAL" clId="{A3D43E8D-9640-435C-841E-AB66DBC27C9A}" dt="2025-09-25T05:51:42.939" v="2729" actId="478"/>
          <ac:spMkLst>
            <pc:docMk/>
            <pc:sldMk cId="0" sldId="317"/>
            <ac:spMk id="5" creationId="{00000000-0000-0000-0000-000000000000}"/>
          </ac:spMkLst>
        </pc:spChg>
        <pc:spChg chg="del">
          <ac:chgData name="Jennifer Cassarly" userId="627ceb50-0a26-47e5-9619-728db87e0a46" providerId="ADAL" clId="{A3D43E8D-9640-435C-841E-AB66DBC27C9A}" dt="2025-09-25T05:51:49.368" v="2737" actId="478"/>
          <ac:spMkLst>
            <pc:docMk/>
            <pc:sldMk cId="0" sldId="317"/>
            <ac:spMk id="6" creationId="{00000000-0000-0000-0000-000000000000}"/>
          </ac:spMkLst>
        </pc:spChg>
        <pc:spChg chg="del">
          <ac:chgData name="Jennifer Cassarly" userId="627ceb50-0a26-47e5-9619-728db87e0a46" providerId="ADAL" clId="{A3D43E8D-9640-435C-841E-AB66DBC27C9A}" dt="2025-09-25T05:51:43.644" v="2730" actId="478"/>
          <ac:spMkLst>
            <pc:docMk/>
            <pc:sldMk cId="0" sldId="317"/>
            <ac:spMk id="7" creationId="{00000000-0000-0000-0000-000000000000}"/>
          </ac:spMkLst>
        </pc:spChg>
        <pc:spChg chg="del">
          <ac:chgData name="Jennifer Cassarly" userId="627ceb50-0a26-47e5-9619-728db87e0a46" providerId="ADAL" clId="{A3D43E8D-9640-435C-841E-AB66DBC27C9A}" dt="2025-09-25T05:51:40.520" v="2728" actId="478"/>
          <ac:spMkLst>
            <pc:docMk/>
            <pc:sldMk cId="0" sldId="317"/>
            <ac:spMk id="8" creationId="{00000000-0000-0000-0000-000000000000}"/>
          </ac:spMkLst>
        </pc:spChg>
        <pc:spChg chg="del">
          <ac:chgData name="Jennifer Cassarly" userId="627ceb50-0a26-47e5-9619-728db87e0a46" providerId="ADAL" clId="{A3D43E8D-9640-435C-841E-AB66DBC27C9A}" dt="2025-09-25T05:51:57.682" v="2744" actId="478"/>
          <ac:spMkLst>
            <pc:docMk/>
            <pc:sldMk cId="0" sldId="317"/>
            <ac:spMk id="9" creationId="{00000000-0000-0000-0000-000000000000}"/>
          </ac:spMkLst>
        </pc:spChg>
        <pc:spChg chg="del">
          <ac:chgData name="Jennifer Cassarly" userId="627ceb50-0a26-47e5-9619-728db87e0a46" providerId="ADAL" clId="{A3D43E8D-9640-435C-841E-AB66DBC27C9A}" dt="2025-09-25T05:51:47.214" v="2734" actId="478"/>
          <ac:spMkLst>
            <pc:docMk/>
            <pc:sldMk cId="0" sldId="317"/>
            <ac:spMk id="10" creationId="{00000000-0000-0000-0000-000000000000}"/>
          </ac:spMkLst>
        </pc:spChg>
        <pc:spChg chg="del">
          <ac:chgData name="Jennifer Cassarly" userId="627ceb50-0a26-47e5-9619-728db87e0a46" providerId="ADAL" clId="{A3D43E8D-9640-435C-841E-AB66DBC27C9A}" dt="2025-09-25T05:51:47.906" v="2735" actId="478"/>
          <ac:spMkLst>
            <pc:docMk/>
            <pc:sldMk cId="0" sldId="317"/>
            <ac:spMk id="11" creationId="{00000000-0000-0000-0000-000000000000}"/>
          </ac:spMkLst>
        </pc:spChg>
        <pc:spChg chg="del">
          <ac:chgData name="Jennifer Cassarly" userId="627ceb50-0a26-47e5-9619-728db87e0a46" providerId="ADAL" clId="{A3D43E8D-9640-435C-841E-AB66DBC27C9A}" dt="2025-09-25T05:51:53.926" v="2741" actId="478"/>
          <ac:spMkLst>
            <pc:docMk/>
            <pc:sldMk cId="0" sldId="317"/>
            <ac:spMk id="12" creationId="{00000000-0000-0000-0000-000000000000}"/>
          </ac:spMkLst>
        </pc:spChg>
        <pc:spChg chg="del">
          <ac:chgData name="Jennifer Cassarly" userId="627ceb50-0a26-47e5-9619-728db87e0a46" providerId="ADAL" clId="{A3D43E8D-9640-435C-841E-AB66DBC27C9A}" dt="2025-09-25T05:51:57.147" v="2743" actId="478"/>
          <ac:spMkLst>
            <pc:docMk/>
            <pc:sldMk cId="0" sldId="317"/>
            <ac:spMk id="13" creationId="{00000000-0000-0000-0000-000000000000}"/>
          </ac:spMkLst>
        </pc:spChg>
        <pc:spChg chg="del">
          <ac:chgData name="Jennifer Cassarly" userId="627ceb50-0a26-47e5-9619-728db87e0a46" providerId="ADAL" clId="{A3D43E8D-9640-435C-841E-AB66DBC27C9A}" dt="2025-09-25T05:51:52.689" v="2740" actId="478"/>
          <ac:spMkLst>
            <pc:docMk/>
            <pc:sldMk cId="0" sldId="317"/>
            <ac:spMk id="14" creationId="{00000000-0000-0000-0000-000000000000}"/>
          </ac:spMkLst>
        </pc:spChg>
        <pc:spChg chg="del">
          <ac:chgData name="Jennifer Cassarly" userId="627ceb50-0a26-47e5-9619-728db87e0a46" providerId="ADAL" clId="{A3D43E8D-9640-435C-841E-AB66DBC27C9A}" dt="2025-09-25T05:51:58.685" v="2745" actId="478"/>
          <ac:spMkLst>
            <pc:docMk/>
            <pc:sldMk cId="0" sldId="317"/>
            <ac:spMk id="15" creationId="{00000000-0000-0000-0000-000000000000}"/>
          </ac:spMkLst>
        </pc:spChg>
        <pc:spChg chg="del">
          <ac:chgData name="Jennifer Cassarly" userId="627ceb50-0a26-47e5-9619-728db87e0a46" providerId="ADAL" clId="{A3D43E8D-9640-435C-841E-AB66DBC27C9A}" dt="2025-09-25T05:51:54.584" v="2742" actId="478"/>
          <ac:spMkLst>
            <pc:docMk/>
            <pc:sldMk cId="0" sldId="317"/>
            <ac:spMk id="16" creationId="{00000000-0000-0000-0000-000000000000}"/>
          </ac:spMkLst>
        </pc:spChg>
        <pc:spChg chg="del">
          <ac:chgData name="Jennifer Cassarly" userId="627ceb50-0a26-47e5-9619-728db87e0a46" providerId="ADAL" clId="{A3D43E8D-9640-435C-841E-AB66DBC27C9A}" dt="2025-09-25T05:51:46.709" v="2733" actId="478"/>
          <ac:spMkLst>
            <pc:docMk/>
            <pc:sldMk cId="0" sldId="317"/>
            <ac:spMk id="17" creationId="{00000000-0000-0000-0000-000000000000}"/>
          </ac:spMkLst>
        </pc:spChg>
        <pc:spChg chg="del">
          <ac:chgData name="Jennifer Cassarly" userId="627ceb50-0a26-47e5-9619-728db87e0a46" providerId="ADAL" clId="{A3D43E8D-9640-435C-841E-AB66DBC27C9A}" dt="2025-09-25T05:51:48.566" v="2736" actId="478"/>
          <ac:spMkLst>
            <pc:docMk/>
            <pc:sldMk cId="0" sldId="317"/>
            <ac:spMk id="18" creationId="{00000000-0000-0000-0000-000000000000}"/>
          </ac:spMkLst>
        </pc:spChg>
        <pc:spChg chg="del">
          <ac:chgData name="Jennifer Cassarly" userId="627ceb50-0a26-47e5-9619-728db87e0a46" providerId="ADAL" clId="{A3D43E8D-9640-435C-841E-AB66DBC27C9A}" dt="2025-09-25T05:51:51.068" v="2739" actId="478"/>
          <ac:spMkLst>
            <pc:docMk/>
            <pc:sldMk cId="0" sldId="317"/>
            <ac:spMk id="19" creationId="{00000000-0000-0000-0000-000000000000}"/>
          </ac:spMkLst>
        </pc:spChg>
        <pc:spChg chg="add mod">
          <ac:chgData name="Jennifer Cassarly" userId="627ceb50-0a26-47e5-9619-728db87e0a46" providerId="ADAL" clId="{A3D43E8D-9640-435C-841E-AB66DBC27C9A}" dt="2025-09-25T05:54:05.885" v="2791" actId="20578"/>
          <ac:spMkLst>
            <pc:docMk/>
            <pc:sldMk cId="0" sldId="317"/>
            <ac:spMk id="24" creationId="{54B5728A-9D8B-537F-7EB0-8E1BF1AFE3E9}"/>
          </ac:spMkLst>
        </pc:spChg>
        <pc:spChg chg="mod">
          <ac:chgData name="Jennifer Cassarly" userId="627ceb50-0a26-47e5-9619-728db87e0a46" providerId="ADAL" clId="{A3D43E8D-9640-435C-841E-AB66DBC27C9A}" dt="2025-09-25T05:52:27.034" v="2749"/>
          <ac:spMkLst>
            <pc:docMk/>
            <pc:sldMk cId="0" sldId="317"/>
            <ac:spMk id="32" creationId="{00000000-0000-0000-0000-000000000000}"/>
          </ac:spMkLst>
        </pc:spChg>
        <pc:spChg chg="mod">
          <ac:chgData name="Jennifer Cassarly" userId="627ceb50-0a26-47e5-9619-728db87e0a46" providerId="ADAL" clId="{A3D43E8D-9640-435C-841E-AB66DBC27C9A}" dt="2025-09-25T05:53:31.039" v="2785" actId="1076"/>
          <ac:spMkLst>
            <pc:docMk/>
            <pc:sldMk cId="0" sldId="317"/>
            <ac:spMk id="71" creationId="{8656FD4D-05E9-B12F-0C33-F6C23940E06E}"/>
          </ac:spMkLst>
        </pc:spChg>
        <pc:grpChg chg="del">
          <ac:chgData name="Jennifer Cassarly" userId="627ceb50-0a26-47e5-9619-728db87e0a46" providerId="ADAL" clId="{A3D43E8D-9640-435C-841E-AB66DBC27C9A}" dt="2025-09-25T05:51:45.029" v="2731" actId="478"/>
          <ac:grpSpMkLst>
            <pc:docMk/>
            <pc:sldMk cId="0" sldId="317"/>
            <ac:grpSpMk id="36" creationId="{00000000-0000-0000-0000-000000000000}"/>
          </ac:grpSpMkLst>
        </pc:grpChg>
        <pc:picChg chg="del">
          <ac:chgData name="Jennifer Cassarly" userId="627ceb50-0a26-47e5-9619-728db87e0a46" providerId="ADAL" clId="{A3D43E8D-9640-435C-841E-AB66DBC27C9A}" dt="2025-09-25T05:51:39.561" v="2727" actId="478"/>
          <ac:picMkLst>
            <pc:docMk/>
            <pc:sldMk cId="0" sldId="317"/>
            <ac:picMk id="2" creationId="{00000000-0000-0000-0000-000000000000}"/>
          </ac:picMkLst>
        </pc:picChg>
      </pc:sldChg>
      <pc:sldChg chg="addSp delSp modSp add mod ord setBg modNotesTx">
        <pc:chgData name="Jennifer Cassarly" userId="627ceb50-0a26-47e5-9619-728db87e0a46" providerId="ADAL" clId="{A3D43E8D-9640-435C-841E-AB66DBC27C9A}" dt="2025-09-25T08:49:26.843" v="6274" actId="1076"/>
        <pc:sldMkLst>
          <pc:docMk/>
          <pc:sldMk cId="0" sldId="322"/>
        </pc:sldMkLst>
        <pc:spChg chg="del">
          <ac:chgData name="Jennifer Cassarly" userId="627ceb50-0a26-47e5-9619-728db87e0a46" providerId="ADAL" clId="{A3D43E8D-9640-435C-841E-AB66DBC27C9A}" dt="2025-09-25T06:58:07.213" v="3703" actId="478"/>
          <ac:spMkLst>
            <pc:docMk/>
            <pc:sldMk cId="0" sldId="322"/>
            <ac:spMk id="3" creationId="{00000000-0000-0000-0000-000000000000}"/>
          </ac:spMkLst>
        </pc:spChg>
        <pc:spChg chg="del">
          <ac:chgData name="Jennifer Cassarly" userId="627ceb50-0a26-47e5-9619-728db87e0a46" providerId="ADAL" clId="{A3D43E8D-9640-435C-841E-AB66DBC27C9A}" dt="2025-09-25T06:58:15.030" v="3712" actId="478"/>
          <ac:spMkLst>
            <pc:docMk/>
            <pc:sldMk cId="0" sldId="322"/>
            <ac:spMk id="4" creationId="{00000000-0000-0000-0000-000000000000}"/>
          </ac:spMkLst>
        </pc:spChg>
        <pc:spChg chg="del mod">
          <ac:chgData name="Jennifer Cassarly" userId="627ceb50-0a26-47e5-9619-728db87e0a46" providerId="ADAL" clId="{A3D43E8D-9640-435C-841E-AB66DBC27C9A}" dt="2025-09-25T07:57:18.853" v="5288" actId="478"/>
          <ac:spMkLst>
            <pc:docMk/>
            <pc:sldMk cId="0" sldId="322"/>
            <ac:spMk id="5" creationId="{00000000-0000-0000-0000-000000000000}"/>
          </ac:spMkLst>
        </pc:spChg>
        <pc:spChg chg="del">
          <ac:chgData name="Jennifer Cassarly" userId="627ceb50-0a26-47e5-9619-728db87e0a46" providerId="ADAL" clId="{A3D43E8D-9640-435C-841E-AB66DBC27C9A}" dt="2025-09-25T06:58:09.808" v="3706" actId="478"/>
          <ac:spMkLst>
            <pc:docMk/>
            <pc:sldMk cId="0" sldId="322"/>
            <ac:spMk id="6" creationId="{00000000-0000-0000-0000-000000000000}"/>
          </ac:spMkLst>
        </pc:spChg>
        <pc:spChg chg="del">
          <ac:chgData name="Jennifer Cassarly" userId="627ceb50-0a26-47e5-9619-728db87e0a46" providerId="ADAL" clId="{A3D43E8D-9640-435C-841E-AB66DBC27C9A}" dt="2025-09-25T06:58:08.851" v="3705" actId="478"/>
          <ac:spMkLst>
            <pc:docMk/>
            <pc:sldMk cId="0" sldId="322"/>
            <ac:spMk id="7" creationId="{00000000-0000-0000-0000-000000000000}"/>
          </ac:spMkLst>
        </pc:spChg>
        <pc:spChg chg="del">
          <ac:chgData name="Jennifer Cassarly" userId="627ceb50-0a26-47e5-9619-728db87e0a46" providerId="ADAL" clId="{A3D43E8D-9640-435C-841E-AB66DBC27C9A}" dt="2025-09-25T06:58:05.686" v="3701" actId="478"/>
          <ac:spMkLst>
            <pc:docMk/>
            <pc:sldMk cId="0" sldId="322"/>
            <ac:spMk id="8" creationId="{00000000-0000-0000-0000-000000000000}"/>
          </ac:spMkLst>
        </pc:spChg>
        <pc:spChg chg="del">
          <ac:chgData name="Jennifer Cassarly" userId="627ceb50-0a26-47e5-9619-728db87e0a46" providerId="ADAL" clId="{A3D43E8D-9640-435C-841E-AB66DBC27C9A}" dt="2025-09-25T06:58:16.132" v="3713" actId="478"/>
          <ac:spMkLst>
            <pc:docMk/>
            <pc:sldMk cId="0" sldId="322"/>
            <ac:spMk id="9" creationId="{00000000-0000-0000-0000-000000000000}"/>
          </ac:spMkLst>
        </pc:spChg>
        <pc:spChg chg="del">
          <ac:chgData name="Jennifer Cassarly" userId="627ceb50-0a26-47e5-9619-728db87e0a46" providerId="ADAL" clId="{A3D43E8D-9640-435C-841E-AB66DBC27C9A}" dt="2025-09-25T06:58:11.762" v="3709" actId="478"/>
          <ac:spMkLst>
            <pc:docMk/>
            <pc:sldMk cId="0" sldId="322"/>
            <ac:spMk id="10" creationId="{00000000-0000-0000-0000-000000000000}"/>
          </ac:spMkLst>
        </pc:spChg>
        <pc:spChg chg="del">
          <ac:chgData name="Jennifer Cassarly" userId="627ceb50-0a26-47e5-9619-728db87e0a46" providerId="ADAL" clId="{A3D43E8D-9640-435C-841E-AB66DBC27C9A}" dt="2025-09-25T06:58:11.147" v="3708" actId="478"/>
          <ac:spMkLst>
            <pc:docMk/>
            <pc:sldMk cId="0" sldId="322"/>
            <ac:spMk id="11" creationId="{00000000-0000-0000-0000-000000000000}"/>
          </ac:spMkLst>
        </pc:spChg>
        <pc:spChg chg="del">
          <ac:chgData name="Jennifer Cassarly" userId="627ceb50-0a26-47e5-9619-728db87e0a46" providerId="ADAL" clId="{A3D43E8D-9640-435C-841E-AB66DBC27C9A}" dt="2025-09-25T06:58:17.857" v="3714" actId="478"/>
          <ac:spMkLst>
            <pc:docMk/>
            <pc:sldMk cId="0" sldId="322"/>
            <ac:spMk id="13" creationId="{00000000-0000-0000-0000-000000000000}"/>
          </ac:spMkLst>
        </pc:spChg>
        <pc:spChg chg="del">
          <ac:chgData name="Jennifer Cassarly" userId="627ceb50-0a26-47e5-9619-728db87e0a46" providerId="ADAL" clId="{A3D43E8D-9640-435C-841E-AB66DBC27C9A}" dt="2025-09-25T06:58:06.678" v="3702" actId="478"/>
          <ac:spMkLst>
            <pc:docMk/>
            <pc:sldMk cId="0" sldId="322"/>
            <ac:spMk id="14" creationId="{00000000-0000-0000-0000-000000000000}"/>
          </ac:spMkLst>
        </pc:spChg>
        <pc:spChg chg="del">
          <ac:chgData name="Jennifer Cassarly" userId="627ceb50-0a26-47e5-9619-728db87e0a46" providerId="ADAL" clId="{A3D43E8D-9640-435C-841E-AB66DBC27C9A}" dt="2025-09-25T06:58:05.230" v="3700" actId="478"/>
          <ac:spMkLst>
            <pc:docMk/>
            <pc:sldMk cId="0" sldId="322"/>
            <ac:spMk id="16" creationId="{00000000-0000-0000-0000-000000000000}"/>
          </ac:spMkLst>
        </pc:spChg>
        <pc:spChg chg="del">
          <ac:chgData name="Jennifer Cassarly" userId="627ceb50-0a26-47e5-9619-728db87e0a46" providerId="ADAL" clId="{A3D43E8D-9640-435C-841E-AB66DBC27C9A}" dt="2025-09-25T06:58:12.343" v="3710" actId="478"/>
          <ac:spMkLst>
            <pc:docMk/>
            <pc:sldMk cId="0" sldId="322"/>
            <ac:spMk id="17" creationId="{00000000-0000-0000-0000-000000000000}"/>
          </ac:spMkLst>
        </pc:spChg>
        <pc:spChg chg="del">
          <ac:chgData name="Jennifer Cassarly" userId="627ceb50-0a26-47e5-9619-728db87e0a46" providerId="ADAL" clId="{A3D43E8D-9640-435C-841E-AB66DBC27C9A}" dt="2025-09-25T06:58:10.533" v="3707" actId="478"/>
          <ac:spMkLst>
            <pc:docMk/>
            <pc:sldMk cId="0" sldId="322"/>
            <ac:spMk id="18" creationId="{00000000-0000-0000-0000-000000000000}"/>
          </ac:spMkLst>
        </pc:spChg>
        <pc:spChg chg="del">
          <ac:chgData name="Jennifer Cassarly" userId="627ceb50-0a26-47e5-9619-728db87e0a46" providerId="ADAL" clId="{A3D43E8D-9640-435C-841E-AB66DBC27C9A}" dt="2025-09-25T06:58:08.363" v="3704" actId="478"/>
          <ac:spMkLst>
            <pc:docMk/>
            <pc:sldMk cId="0" sldId="322"/>
            <ac:spMk id="19" creationId="{00000000-0000-0000-0000-000000000000}"/>
          </ac:spMkLst>
        </pc:spChg>
        <pc:spChg chg="add mod">
          <ac:chgData name="Jennifer Cassarly" userId="627ceb50-0a26-47e5-9619-728db87e0a46" providerId="ADAL" clId="{A3D43E8D-9640-435C-841E-AB66DBC27C9A}" dt="2025-09-25T07:57:47.340" v="5300" actId="14100"/>
          <ac:spMkLst>
            <pc:docMk/>
            <pc:sldMk cId="0" sldId="322"/>
            <ac:spMk id="24" creationId="{39735C64-9875-218A-8E90-47CE7CB14174}"/>
          </ac:spMkLst>
        </pc:spChg>
        <pc:spChg chg="add mod">
          <ac:chgData name="Jennifer Cassarly" userId="627ceb50-0a26-47e5-9619-728db87e0a46" providerId="ADAL" clId="{A3D43E8D-9640-435C-841E-AB66DBC27C9A}" dt="2025-09-25T08:49:26.843" v="6274" actId="1076"/>
          <ac:spMkLst>
            <pc:docMk/>
            <pc:sldMk cId="0" sldId="322"/>
            <ac:spMk id="25" creationId="{CB1D04D9-F5A9-014A-2A56-3DDD33251273}"/>
          </ac:spMkLst>
        </pc:spChg>
        <pc:spChg chg="mod">
          <ac:chgData name="Jennifer Cassarly" userId="627ceb50-0a26-47e5-9619-728db87e0a46" providerId="ADAL" clId="{A3D43E8D-9640-435C-841E-AB66DBC27C9A}" dt="2025-09-25T06:58:39.039" v="3718"/>
          <ac:spMkLst>
            <pc:docMk/>
            <pc:sldMk cId="0" sldId="322"/>
            <ac:spMk id="26" creationId="{00000000-0000-0000-0000-000000000000}"/>
          </ac:spMkLst>
        </pc:spChg>
        <pc:spChg chg="mod">
          <ac:chgData name="Jennifer Cassarly" userId="627ceb50-0a26-47e5-9619-728db87e0a46" providerId="ADAL" clId="{A3D43E8D-9640-435C-841E-AB66DBC27C9A}" dt="2025-09-25T07:57:12.723" v="5286" actId="1076"/>
          <ac:spMkLst>
            <pc:docMk/>
            <pc:sldMk cId="0" sldId="322"/>
            <ac:spMk id="27" creationId="{00000000-0000-0000-0000-000000000000}"/>
          </ac:spMkLst>
        </pc:spChg>
        <pc:grpChg chg="mod">
          <ac:chgData name="Jennifer Cassarly" userId="627ceb50-0a26-47e5-9619-728db87e0a46" providerId="ADAL" clId="{A3D43E8D-9640-435C-841E-AB66DBC27C9A}" dt="2025-09-25T07:57:22.628" v="5290" actId="1076"/>
          <ac:grpSpMkLst>
            <pc:docMk/>
            <pc:sldMk cId="0" sldId="322"/>
            <ac:grpSpMk id="20" creationId="{00000000-0000-0000-0000-000000000000}"/>
          </ac:grpSpMkLst>
        </pc:grpChg>
        <pc:grpChg chg="del">
          <ac:chgData name="Jennifer Cassarly" userId="627ceb50-0a26-47e5-9619-728db87e0a46" providerId="ADAL" clId="{A3D43E8D-9640-435C-841E-AB66DBC27C9A}" dt="2025-09-25T06:58:14.293" v="3711" actId="478"/>
          <ac:grpSpMkLst>
            <pc:docMk/>
            <pc:sldMk cId="0" sldId="322"/>
            <ac:grpSpMk id="28" creationId="{00000000-0000-0000-0000-000000000000}"/>
          </ac:grpSpMkLst>
        </pc:grpChg>
        <pc:picChg chg="del">
          <ac:chgData name="Jennifer Cassarly" userId="627ceb50-0a26-47e5-9619-728db87e0a46" providerId="ADAL" clId="{A3D43E8D-9640-435C-841E-AB66DBC27C9A}" dt="2025-09-25T06:57:53.213" v="3698" actId="478"/>
          <ac:picMkLst>
            <pc:docMk/>
            <pc:sldMk cId="0" sldId="322"/>
            <ac:picMk id="2" creationId="{00000000-0000-0000-0000-000000000000}"/>
          </ac:picMkLst>
        </pc:picChg>
        <pc:picChg chg="add mod">
          <ac:chgData name="Jennifer Cassarly" userId="627ceb50-0a26-47e5-9619-728db87e0a46" providerId="ADAL" clId="{A3D43E8D-9640-435C-841E-AB66DBC27C9A}" dt="2025-09-25T08:49:25.475" v="6273" actId="1076"/>
          <ac:picMkLst>
            <pc:docMk/>
            <pc:sldMk cId="0" sldId="322"/>
            <ac:picMk id="57" creationId="{E9584E7E-3B59-BAFA-E88C-EAD4B1DA8E9E}"/>
          </ac:picMkLst>
        </pc:picChg>
      </pc:sldChg>
      <pc:sldChg chg="addSp delSp modSp add mod ord setBg modNotesTx">
        <pc:chgData name="Jennifer Cassarly" userId="627ceb50-0a26-47e5-9619-728db87e0a46" providerId="ADAL" clId="{A3D43E8D-9640-435C-841E-AB66DBC27C9A}" dt="2025-09-25T08:50:09.471" v="6287"/>
        <pc:sldMkLst>
          <pc:docMk/>
          <pc:sldMk cId="0" sldId="328"/>
        </pc:sldMkLst>
        <pc:spChg chg="add mod">
          <ac:chgData name="Jennifer Cassarly" userId="627ceb50-0a26-47e5-9619-728db87e0a46" providerId="ADAL" clId="{A3D43E8D-9640-435C-841E-AB66DBC27C9A}" dt="2025-09-25T08:50:09.471" v="6287"/>
          <ac:spMkLst>
            <pc:docMk/>
            <pc:sldMk cId="0" sldId="328"/>
            <ac:spMk id="2" creationId="{F0E3DB0A-0920-4231-DAAB-446F14C8A289}"/>
          </ac:spMkLst>
        </pc:spChg>
        <pc:spChg chg="del">
          <ac:chgData name="Jennifer Cassarly" userId="627ceb50-0a26-47e5-9619-728db87e0a46" providerId="ADAL" clId="{A3D43E8D-9640-435C-841E-AB66DBC27C9A}" dt="2025-09-24T19:41:37.157" v="1449" actId="478"/>
          <ac:spMkLst>
            <pc:docMk/>
            <pc:sldMk cId="0" sldId="328"/>
            <ac:spMk id="4" creationId="{00000000-0000-0000-0000-000000000000}"/>
          </ac:spMkLst>
        </pc:spChg>
        <pc:spChg chg="del">
          <ac:chgData name="Jennifer Cassarly" userId="627ceb50-0a26-47e5-9619-728db87e0a46" providerId="ADAL" clId="{A3D43E8D-9640-435C-841E-AB66DBC27C9A}" dt="2025-09-24T19:41:30.357" v="1445" actId="478"/>
          <ac:spMkLst>
            <pc:docMk/>
            <pc:sldMk cId="0" sldId="328"/>
            <ac:spMk id="5" creationId="{00000000-0000-0000-0000-000000000000}"/>
          </ac:spMkLst>
        </pc:spChg>
        <pc:spChg chg="del">
          <ac:chgData name="Jennifer Cassarly" userId="627ceb50-0a26-47e5-9619-728db87e0a46" providerId="ADAL" clId="{A3D43E8D-9640-435C-841E-AB66DBC27C9A}" dt="2025-09-24T19:41:34.574" v="1447" actId="478"/>
          <ac:spMkLst>
            <pc:docMk/>
            <pc:sldMk cId="0" sldId="328"/>
            <ac:spMk id="6" creationId="{00000000-0000-0000-0000-000000000000}"/>
          </ac:spMkLst>
        </pc:spChg>
        <pc:spChg chg="del">
          <ac:chgData name="Jennifer Cassarly" userId="627ceb50-0a26-47e5-9619-728db87e0a46" providerId="ADAL" clId="{A3D43E8D-9640-435C-841E-AB66DBC27C9A}" dt="2025-09-24T19:41:26.528" v="1441" actId="478"/>
          <ac:spMkLst>
            <pc:docMk/>
            <pc:sldMk cId="0" sldId="328"/>
            <ac:spMk id="12" creationId="{00000000-0000-0000-0000-000000000000}"/>
          </ac:spMkLst>
        </pc:spChg>
        <pc:spChg chg="del">
          <ac:chgData name="Jennifer Cassarly" userId="627ceb50-0a26-47e5-9619-728db87e0a46" providerId="ADAL" clId="{A3D43E8D-9640-435C-841E-AB66DBC27C9A}" dt="2025-09-24T19:41:13.258" v="1433" actId="478"/>
          <ac:spMkLst>
            <pc:docMk/>
            <pc:sldMk cId="0" sldId="328"/>
            <ac:spMk id="13" creationId="{00000000-0000-0000-0000-000000000000}"/>
          </ac:spMkLst>
        </pc:spChg>
        <pc:spChg chg="del">
          <ac:chgData name="Jennifer Cassarly" userId="627ceb50-0a26-47e5-9619-728db87e0a46" providerId="ADAL" clId="{A3D43E8D-9640-435C-841E-AB66DBC27C9A}" dt="2025-09-24T19:41:28.600" v="1443" actId="478"/>
          <ac:spMkLst>
            <pc:docMk/>
            <pc:sldMk cId="0" sldId="328"/>
            <ac:spMk id="14" creationId="{00000000-0000-0000-0000-000000000000}"/>
          </ac:spMkLst>
        </pc:spChg>
        <pc:spChg chg="del">
          <ac:chgData name="Jennifer Cassarly" userId="627ceb50-0a26-47e5-9619-728db87e0a46" providerId="ADAL" clId="{A3D43E8D-9640-435C-841E-AB66DBC27C9A}" dt="2025-09-24T19:41:15.645" v="1436" actId="478"/>
          <ac:spMkLst>
            <pc:docMk/>
            <pc:sldMk cId="0" sldId="328"/>
            <ac:spMk id="15" creationId="{00000000-0000-0000-0000-000000000000}"/>
          </ac:spMkLst>
        </pc:spChg>
        <pc:spChg chg="del">
          <ac:chgData name="Jennifer Cassarly" userId="627ceb50-0a26-47e5-9619-728db87e0a46" providerId="ADAL" clId="{A3D43E8D-9640-435C-841E-AB66DBC27C9A}" dt="2025-09-24T19:41:27.941" v="1442" actId="478"/>
          <ac:spMkLst>
            <pc:docMk/>
            <pc:sldMk cId="0" sldId="328"/>
            <ac:spMk id="16" creationId="{00000000-0000-0000-0000-000000000000}"/>
          </ac:spMkLst>
        </pc:spChg>
        <pc:spChg chg="del">
          <ac:chgData name="Jennifer Cassarly" userId="627ceb50-0a26-47e5-9619-728db87e0a46" providerId="ADAL" clId="{A3D43E8D-9640-435C-841E-AB66DBC27C9A}" dt="2025-09-24T19:41:17.090" v="1438" actId="478"/>
          <ac:spMkLst>
            <pc:docMk/>
            <pc:sldMk cId="0" sldId="328"/>
            <ac:spMk id="18" creationId="{00000000-0000-0000-0000-000000000000}"/>
          </ac:spMkLst>
        </pc:spChg>
        <pc:spChg chg="del">
          <ac:chgData name="Jennifer Cassarly" userId="627ceb50-0a26-47e5-9619-728db87e0a46" providerId="ADAL" clId="{A3D43E8D-9640-435C-841E-AB66DBC27C9A}" dt="2025-09-24T19:41:38.869" v="1450" actId="478"/>
          <ac:spMkLst>
            <pc:docMk/>
            <pc:sldMk cId="0" sldId="328"/>
            <ac:spMk id="19" creationId="{00000000-0000-0000-0000-000000000000}"/>
          </ac:spMkLst>
        </pc:spChg>
        <pc:spChg chg="del">
          <ac:chgData name="Jennifer Cassarly" userId="627ceb50-0a26-47e5-9619-728db87e0a46" providerId="ADAL" clId="{A3D43E8D-9640-435C-841E-AB66DBC27C9A}" dt="2025-09-24T19:41:14.309" v="1434" actId="478"/>
          <ac:spMkLst>
            <pc:docMk/>
            <pc:sldMk cId="0" sldId="328"/>
            <ac:spMk id="20" creationId="{00000000-0000-0000-0000-000000000000}"/>
          </ac:spMkLst>
        </pc:spChg>
        <pc:spChg chg="del">
          <ac:chgData name="Jennifer Cassarly" userId="627ceb50-0a26-47e5-9619-728db87e0a46" providerId="ADAL" clId="{A3D43E8D-9640-435C-841E-AB66DBC27C9A}" dt="2025-09-24T19:41:29.589" v="1444" actId="478"/>
          <ac:spMkLst>
            <pc:docMk/>
            <pc:sldMk cId="0" sldId="328"/>
            <ac:spMk id="21" creationId="{00000000-0000-0000-0000-000000000000}"/>
          </ac:spMkLst>
        </pc:spChg>
        <pc:spChg chg="del">
          <ac:chgData name="Jennifer Cassarly" userId="627ceb50-0a26-47e5-9619-728db87e0a46" providerId="ADAL" clId="{A3D43E8D-9640-435C-841E-AB66DBC27C9A}" dt="2025-09-24T19:40:55.859" v="1430" actId="478"/>
          <ac:spMkLst>
            <pc:docMk/>
            <pc:sldMk cId="0" sldId="328"/>
            <ac:spMk id="22" creationId="{00000000-0000-0000-0000-000000000000}"/>
          </ac:spMkLst>
        </pc:spChg>
        <pc:spChg chg="mod">
          <ac:chgData name="Jennifer Cassarly" userId="627ceb50-0a26-47e5-9619-728db87e0a46" providerId="ADAL" clId="{A3D43E8D-9640-435C-841E-AB66DBC27C9A}" dt="2025-09-25T08:24:10.196" v="5442" actId="1076"/>
          <ac:spMkLst>
            <pc:docMk/>
            <pc:sldMk cId="0" sldId="328"/>
            <ac:spMk id="24" creationId="{00000000-0000-0000-0000-000000000000}"/>
          </ac:spMkLst>
        </pc:spChg>
        <pc:spChg chg="mod">
          <ac:chgData name="Jennifer Cassarly" userId="627ceb50-0a26-47e5-9619-728db87e0a46" providerId="ADAL" clId="{A3D43E8D-9640-435C-841E-AB66DBC27C9A}" dt="2025-09-24T19:42:20.837" v="1463" actId="1076"/>
          <ac:spMkLst>
            <pc:docMk/>
            <pc:sldMk cId="0" sldId="328"/>
            <ac:spMk id="26" creationId="{00000000-0000-0000-0000-000000000000}"/>
          </ac:spMkLst>
        </pc:spChg>
        <pc:spChg chg="mod">
          <ac:chgData name="Jennifer Cassarly" userId="627ceb50-0a26-47e5-9619-728db87e0a46" providerId="ADAL" clId="{A3D43E8D-9640-435C-841E-AB66DBC27C9A}" dt="2025-09-24T19:42:20.837" v="1463" actId="1076"/>
          <ac:spMkLst>
            <pc:docMk/>
            <pc:sldMk cId="0" sldId="328"/>
            <ac:spMk id="27" creationId="{00000000-0000-0000-0000-000000000000}"/>
          </ac:spMkLst>
        </pc:spChg>
        <pc:spChg chg="mod">
          <ac:chgData name="Jennifer Cassarly" userId="627ceb50-0a26-47e5-9619-728db87e0a46" providerId="ADAL" clId="{A3D43E8D-9640-435C-841E-AB66DBC27C9A}" dt="2025-09-24T19:42:20.837" v="1463" actId="1076"/>
          <ac:spMkLst>
            <pc:docMk/>
            <pc:sldMk cId="0" sldId="328"/>
            <ac:spMk id="28" creationId="{00000000-0000-0000-0000-000000000000}"/>
          </ac:spMkLst>
        </pc:spChg>
        <pc:spChg chg="mod">
          <ac:chgData name="Jennifer Cassarly" userId="627ceb50-0a26-47e5-9619-728db87e0a46" providerId="ADAL" clId="{A3D43E8D-9640-435C-841E-AB66DBC27C9A}" dt="2025-09-24T19:42:20.837" v="1463" actId="1076"/>
          <ac:spMkLst>
            <pc:docMk/>
            <pc:sldMk cId="0" sldId="328"/>
            <ac:spMk id="29" creationId="{00000000-0000-0000-0000-000000000000}"/>
          </ac:spMkLst>
        </pc:spChg>
        <pc:spChg chg="del">
          <ac:chgData name="Jennifer Cassarly" userId="627ceb50-0a26-47e5-9619-728db87e0a46" providerId="ADAL" clId="{A3D43E8D-9640-435C-841E-AB66DBC27C9A}" dt="2025-09-24T19:41:25.742" v="1440" actId="478"/>
          <ac:spMkLst>
            <pc:docMk/>
            <pc:sldMk cId="0" sldId="328"/>
            <ac:spMk id="30" creationId="{00000000-0000-0000-0000-000000000000}"/>
          </ac:spMkLst>
        </pc:spChg>
        <pc:spChg chg="del">
          <ac:chgData name="Jennifer Cassarly" userId="627ceb50-0a26-47e5-9619-728db87e0a46" providerId="ADAL" clId="{A3D43E8D-9640-435C-841E-AB66DBC27C9A}" dt="2025-09-24T19:41:33.374" v="1446" actId="478"/>
          <ac:spMkLst>
            <pc:docMk/>
            <pc:sldMk cId="0" sldId="328"/>
            <ac:spMk id="33" creationId="{00000000-0000-0000-0000-000000000000}"/>
          </ac:spMkLst>
        </pc:spChg>
        <pc:spChg chg="del">
          <ac:chgData name="Jennifer Cassarly" userId="627ceb50-0a26-47e5-9619-728db87e0a46" providerId="ADAL" clId="{A3D43E8D-9640-435C-841E-AB66DBC27C9A}" dt="2025-09-24T19:41:16.242" v="1437" actId="478"/>
          <ac:spMkLst>
            <pc:docMk/>
            <pc:sldMk cId="0" sldId="328"/>
            <ac:spMk id="34" creationId="{00000000-0000-0000-0000-000000000000}"/>
          </ac:spMkLst>
        </pc:spChg>
        <pc:spChg chg="mod">
          <ac:chgData name="Jennifer Cassarly" userId="627ceb50-0a26-47e5-9619-728db87e0a46" providerId="ADAL" clId="{A3D43E8D-9640-435C-841E-AB66DBC27C9A}" dt="2025-09-24T19:42:52.036" v="1470" actId="113"/>
          <ac:spMkLst>
            <pc:docMk/>
            <pc:sldMk cId="0" sldId="328"/>
            <ac:spMk id="35" creationId="{00000000-0000-0000-0000-000000000000}"/>
          </ac:spMkLst>
        </pc:spChg>
        <pc:spChg chg="mod">
          <ac:chgData name="Jennifer Cassarly" userId="627ceb50-0a26-47e5-9619-728db87e0a46" providerId="ADAL" clId="{A3D43E8D-9640-435C-841E-AB66DBC27C9A}" dt="2025-09-24T19:41:24.254" v="1439" actId="2711"/>
          <ac:spMkLst>
            <pc:docMk/>
            <pc:sldMk cId="0" sldId="328"/>
            <ac:spMk id="36" creationId="{00000000-0000-0000-0000-000000000000}"/>
          </ac:spMkLst>
        </pc:spChg>
        <pc:spChg chg="del">
          <ac:chgData name="Jennifer Cassarly" userId="627ceb50-0a26-47e5-9619-728db87e0a46" providerId="ADAL" clId="{A3D43E8D-9640-435C-841E-AB66DBC27C9A}" dt="2025-09-24T19:41:03.959" v="1431" actId="478"/>
          <ac:spMkLst>
            <pc:docMk/>
            <pc:sldMk cId="0" sldId="328"/>
            <ac:spMk id="38" creationId="{00000000-0000-0000-0000-000000000000}"/>
          </ac:spMkLst>
        </pc:spChg>
        <pc:spChg chg="add mod">
          <ac:chgData name="Jennifer Cassarly" userId="627ceb50-0a26-47e5-9619-728db87e0a46" providerId="ADAL" clId="{A3D43E8D-9640-435C-841E-AB66DBC27C9A}" dt="2025-09-24T19:43:49.226" v="1487" actId="33524"/>
          <ac:spMkLst>
            <pc:docMk/>
            <pc:sldMk cId="0" sldId="328"/>
            <ac:spMk id="70" creationId="{FD20CC1D-6449-AE7B-97BA-BE7E6C9F4E06}"/>
          </ac:spMkLst>
        </pc:spChg>
        <pc:spChg chg="add mod">
          <ac:chgData name="Jennifer Cassarly" userId="627ceb50-0a26-47e5-9619-728db87e0a46" providerId="ADAL" clId="{A3D43E8D-9640-435C-841E-AB66DBC27C9A}" dt="2025-09-25T07:42:09.416" v="4985" actId="20577"/>
          <ac:spMkLst>
            <pc:docMk/>
            <pc:sldMk cId="0" sldId="328"/>
            <ac:spMk id="71" creationId="{8070813C-C267-D5E4-2FAC-343C55322C17}"/>
          </ac:spMkLst>
        </pc:spChg>
        <pc:grpChg chg="mod">
          <ac:chgData name="Jennifer Cassarly" userId="627ceb50-0a26-47e5-9619-728db87e0a46" providerId="ADAL" clId="{A3D43E8D-9640-435C-841E-AB66DBC27C9A}" dt="2025-09-25T08:24:10.347" v="5443" actId="1076"/>
          <ac:grpSpMkLst>
            <pc:docMk/>
            <pc:sldMk cId="0" sldId="328"/>
            <ac:grpSpMk id="7" creationId="{00000000-0000-0000-0000-000000000000}"/>
          </ac:grpSpMkLst>
        </pc:grpChg>
        <pc:grpChg chg="del">
          <ac:chgData name="Jennifer Cassarly" userId="627ceb50-0a26-47e5-9619-728db87e0a46" providerId="ADAL" clId="{A3D43E8D-9640-435C-841E-AB66DBC27C9A}" dt="2025-09-24T19:41:05.654" v="1432" actId="478"/>
          <ac:grpSpMkLst>
            <pc:docMk/>
            <pc:sldMk cId="0" sldId="328"/>
            <ac:grpSpMk id="39" creationId="{E86890B1-5DDF-E17F-7025-666A6E7AAE33}"/>
          </ac:grpSpMkLst>
        </pc:grpChg>
        <pc:grpChg chg="del">
          <ac:chgData name="Jennifer Cassarly" userId="627ceb50-0a26-47e5-9619-728db87e0a46" providerId="ADAL" clId="{A3D43E8D-9640-435C-841E-AB66DBC27C9A}" dt="2025-09-24T19:41:36.153" v="1448" actId="478"/>
          <ac:grpSpMkLst>
            <pc:docMk/>
            <pc:sldMk cId="0" sldId="328"/>
            <ac:grpSpMk id="40" creationId="{00000000-0000-0000-0000-000000000000}"/>
          </ac:grpSpMkLst>
        </pc:grpChg>
        <pc:picChg chg="del">
          <ac:chgData name="Jennifer Cassarly" userId="627ceb50-0a26-47e5-9619-728db87e0a46" providerId="ADAL" clId="{A3D43E8D-9640-435C-841E-AB66DBC27C9A}" dt="2025-09-24T19:41:14.921" v="1435" actId="478"/>
          <ac:picMkLst>
            <pc:docMk/>
            <pc:sldMk cId="0" sldId="328"/>
            <ac:picMk id="2" creationId="{00000000-0000-0000-0000-000000000000}"/>
          </ac:picMkLst>
        </pc:picChg>
        <pc:picChg chg="add mod">
          <ac:chgData name="Jennifer Cassarly" userId="627ceb50-0a26-47e5-9619-728db87e0a46" providerId="ADAL" clId="{A3D43E8D-9640-435C-841E-AB66DBC27C9A}" dt="2025-09-25T08:50:09.471" v="6287"/>
          <ac:picMkLst>
            <pc:docMk/>
            <pc:sldMk cId="0" sldId="328"/>
            <ac:picMk id="4" creationId="{8D890BA1-7982-B39E-3250-4C34527A243C}"/>
          </ac:picMkLst>
        </pc:picChg>
        <pc:picChg chg="mod">
          <ac:chgData name="Jennifer Cassarly" userId="627ceb50-0a26-47e5-9619-728db87e0a46" providerId="ADAL" clId="{A3D43E8D-9640-435C-841E-AB66DBC27C9A}" dt="2025-09-24T19:42:20.837" v="1463" actId="1076"/>
          <ac:picMkLst>
            <pc:docMk/>
            <pc:sldMk cId="0" sldId="328"/>
            <ac:picMk id="23" creationId="{00000000-0000-0000-0000-000000000000}"/>
          </ac:picMkLst>
        </pc:picChg>
        <pc:picChg chg="mod">
          <ac:chgData name="Jennifer Cassarly" userId="627ceb50-0a26-47e5-9619-728db87e0a46" providerId="ADAL" clId="{A3D43E8D-9640-435C-841E-AB66DBC27C9A}" dt="2025-09-24T19:42:20.837" v="1463" actId="1076"/>
          <ac:picMkLst>
            <pc:docMk/>
            <pc:sldMk cId="0" sldId="328"/>
            <ac:picMk id="25" creationId="{00000000-0000-0000-0000-000000000000}"/>
          </ac:picMkLst>
        </pc:picChg>
      </pc:sldChg>
      <pc:sldChg chg="addSp delSp modSp add mod setBg modNotesTx">
        <pc:chgData name="Jennifer Cassarly" userId="627ceb50-0a26-47e5-9619-728db87e0a46" providerId="ADAL" clId="{A3D43E8D-9640-435C-841E-AB66DBC27C9A}" dt="2025-09-25T08:46:16.335" v="6212" actId="1076"/>
        <pc:sldMkLst>
          <pc:docMk/>
          <pc:sldMk cId="0" sldId="335"/>
        </pc:sldMkLst>
        <pc:spChg chg="del">
          <ac:chgData name="Jennifer Cassarly" userId="627ceb50-0a26-47e5-9619-728db87e0a46" providerId="ADAL" clId="{A3D43E8D-9640-435C-841E-AB66DBC27C9A}" dt="2025-09-24T18:03:33.762" v="290" actId="478"/>
          <ac:spMkLst>
            <pc:docMk/>
            <pc:sldMk cId="0" sldId="335"/>
            <ac:spMk id="2" creationId="{00000000-0000-0000-0000-000000000000}"/>
          </ac:spMkLst>
        </pc:spChg>
        <pc:spChg chg="add mod">
          <ac:chgData name="Jennifer Cassarly" userId="627ceb50-0a26-47e5-9619-728db87e0a46" providerId="ADAL" clId="{A3D43E8D-9640-435C-841E-AB66DBC27C9A}" dt="2025-09-25T08:46:14.269" v="6211" actId="1076"/>
          <ac:spMkLst>
            <pc:docMk/>
            <pc:sldMk cId="0" sldId="335"/>
            <ac:spMk id="2" creationId="{2F9BB377-AD28-7ACA-6457-5A6BBAB34038}"/>
          </ac:spMkLst>
        </pc:spChg>
        <pc:spChg chg="add mod">
          <ac:chgData name="Jennifer Cassarly" userId="627ceb50-0a26-47e5-9619-728db87e0a46" providerId="ADAL" clId="{A3D43E8D-9640-435C-841E-AB66DBC27C9A}" dt="2025-09-24T18:29:48.043" v="746" actId="1076"/>
          <ac:spMkLst>
            <pc:docMk/>
            <pc:sldMk cId="0" sldId="335"/>
            <ac:spMk id="3" creationId="{34487F08-4F18-2F4E-70E4-AD48CF69C0CF}"/>
          </ac:spMkLst>
        </pc:spChg>
        <pc:spChg chg="del">
          <ac:chgData name="Jennifer Cassarly" userId="627ceb50-0a26-47e5-9619-728db87e0a46" providerId="ADAL" clId="{A3D43E8D-9640-435C-841E-AB66DBC27C9A}" dt="2025-09-24T18:03:29.135" v="288" actId="478"/>
          <ac:spMkLst>
            <pc:docMk/>
            <pc:sldMk cId="0" sldId="335"/>
            <ac:spMk id="4" creationId="{00000000-0000-0000-0000-000000000000}"/>
          </ac:spMkLst>
        </pc:spChg>
        <pc:spChg chg="del">
          <ac:chgData name="Jennifer Cassarly" userId="627ceb50-0a26-47e5-9619-728db87e0a46" providerId="ADAL" clId="{A3D43E8D-9640-435C-841E-AB66DBC27C9A}" dt="2025-09-24T18:03:31.209" v="289" actId="478"/>
          <ac:spMkLst>
            <pc:docMk/>
            <pc:sldMk cId="0" sldId="335"/>
            <ac:spMk id="5" creationId="{00000000-0000-0000-0000-000000000000}"/>
          </ac:spMkLst>
        </pc:spChg>
        <pc:spChg chg="add mod">
          <ac:chgData name="Jennifer Cassarly" userId="627ceb50-0a26-47e5-9619-728db87e0a46" providerId="ADAL" clId="{A3D43E8D-9640-435C-841E-AB66DBC27C9A}" dt="2025-09-24T18:30:35.799" v="756" actId="1076"/>
          <ac:spMkLst>
            <pc:docMk/>
            <pc:sldMk cId="0" sldId="335"/>
            <ac:spMk id="6" creationId="{196E917D-7441-F2C9-0CEE-D8A691582CCC}"/>
          </ac:spMkLst>
        </pc:spChg>
        <pc:spChg chg="del mod">
          <ac:chgData name="Jennifer Cassarly" userId="627ceb50-0a26-47e5-9619-728db87e0a46" providerId="ADAL" clId="{A3D43E8D-9640-435C-841E-AB66DBC27C9A}" dt="2025-09-24T18:22:35.836" v="571" actId="478"/>
          <ac:spMkLst>
            <pc:docMk/>
            <pc:sldMk cId="0" sldId="335"/>
            <ac:spMk id="7" creationId="{0B69FBE1-0998-A6B8-1D0A-4FCD87164F75}"/>
          </ac:spMkLst>
        </pc:spChg>
        <pc:spChg chg="del mod">
          <ac:chgData name="Jennifer Cassarly" userId="627ceb50-0a26-47e5-9619-728db87e0a46" providerId="ADAL" clId="{A3D43E8D-9640-435C-841E-AB66DBC27C9A}" dt="2025-09-24T18:17:26.779" v="362" actId="478"/>
          <ac:spMkLst>
            <pc:docMk/>
            <pc:sldMk cId="0" sldId="335"/>
            <ac:spMk id="8" creationId="{47247FD6-B8BA-BA7C-297B-B6D3BE4CA33B}"/>
          </ac:spMkLst>
        </pc:spChg>
        <pc:spChg chg="mod ord">
          <ac:chgData name="Jennifer Cassarly" userId="627ceb50-0a26-47e5-9619-728db87e0a46" providerId="ADAL" clId="{A3D43E8D-9640-435C-841E-AB66DBC27C9A}" dt="2025-09-25T07:17:38.039" v="4292" actId="20577"/>
          <ac:spMkLst>
            <pc:docMk/>
            <pc:sldMk cId="0" sldId="335"/>
            <ac:spMk id="9" creationId="{006714A0-6CE8-16DF-039E-75DAA73099DC}"/>
          </ac:spMkLst>
        </pc:spChg>
        <pc:spChg chg="del mod">
          <ac:chgData name="Jennifer Cassarly" userId="627ceb50-0a26-47e5-9619-728db87e0a46" providerId="ADAL" clId="{A3D43E8D-9640-435C-841E-AB66DBC27C9A}" dt="2025-09-24T18:39:49.224" v="861" actId="478"/>
          <ac:spMkLst>
            <pc:docMk/>
            <pc:sldMk cId="0" sldId="335"/>
            <ac:spMk id="10" creationId="{9A62DBF4-EC89-6C45-DB73-5A0D7D12AD05}"/>
          </ac:spMkLst>
        </pc:spChg>
        <pc:spChg chg="add mod">
          <ac:chgData name="Jennifer Cassarly" userId="627ceb50-0a26-47e5-9619-728db87e0a46" providerId="ADAL" clId="{A3D43E8D-9640-435C-841E-AB66DBC27C9A}" dt="2025-09-24T19:36:56.034" v="1422" actId="20577"/>
          <ac:spMkLst>
            <pc:docMk/>
            <pc:sldMk cId="0" sldId="335"/>
            <ac:spMk id="11" creationId="{451586A2-180B-CC13-6F12-E27E755530BD}"/>
          </ac:spMkLst>
        </pc:spChg>
        <pc:spChg chg="add del mod">
          <ac:chgData name="Jennifer Cassarly" userId="627ceb50-0a26-47e5-9619-728db87e0a46" providerId="ADAL" clId="{A3D43E8D-9640-435C-841E-AB66DBC27C9A}" dt="2025-09-24T18:19:02.904" v="408" actId="478"/>
          <ac:spMkLst>
            <pc:docMk/>
            <pc:sldMk cId="0" sldId="335"/>
            <ac:spMk id="12" creationId="{6152E7B1-9419-0BB4-F4F7-DA3E9599876B}"/>
          </ac:spMkLst>
        </pc:spChg>
        <pc:spChg chg="del mod">
          <ac:chgData name="Jennifer Cassarly" userId="627ceb50-0a26-47e5-9619-728db87e0a46" providerId="ADAL" clId="{A3D43E8D-9640-435C-841E-AB66DBC27C9A}" dt="2025-09-24T18:38:15.906" v="836" actId="478"/>
          <ac:spMkLst>
            <pc:docMk/>
            <pc:sldMk cId="0" sldId="335"/>
            <ac:spMk id="13" creationId="{A9940664-1118-E662-2B3B-20702AF5B6E9}"/>
          </ac:spMkLst>
        </pc:spChg>
        <pc:spChg chg="del mod">
          <ac:chgData name="Jennifer Cassarly" userId="627ceb50-0a26-47e5-9619-728db87e0a46" providerId="ADAL" clId="{A3D43E8D-9640-435C-841E-AB66DBC27C9A}" dt="2025-09-24T18:29:32.417" v="743" actId="478"/>
          <ac:spMkLst>
            <pc:docMk/>
            <pc:sldMk cId="0" sldId="335"/>
            <ac:spMk id="14" creationId="{13B4CFE7-64BF-AF6E-884B-CB3D493CE1BB}"/>
          </ac:spMkLst>
        </pc:spChg>
        <pc:spChg chg="del">
          <ac:chgData name="Jennifer Cassarly" userId="627ceb50-0a26-47e5-9619-728db87e0a46" providerId="ADAL" clId="{A3D43E8D-9640-435C-841E-AB66DBC27C9A}" dt="2025-09-24T18:03:36.352" v="291" actId="478"/>
          <ac:spMkLst>
            <pc:docMk/>
            <pc:sldMk cId="0" sldId="335"/>
            <ac:spMk id="15" creationId="{EB677950-4321-C922-AA2A-4FBD6C1671E6}"/>
          </ac:spMkLst>
        </pc:spChg>
        <pc:spChg chg="add del mod">
          <ac:chgData name="Jennifer Cassarly" userId="627ceb50-0a26-47e5-9619-728db87e0a46" providerId="ADAL" clId="{A3D43E8D-9640-435C-841E-AB66DBC27C9A}" dt="2025-09-24T18:19:07.773" v="411" actId="478"/>
          <ac:spMkLst>
            <pc:docMk/>
            <pc:sldMk cId="0" sldId="335"/>
            <ac:spMk id="16" creationId="{4C6C05B4-24B0-DB02-90B9-F290D25FBAF6}"/>
          </ac:spMkLst>
        </pc:spChg>
        <pc:spChg chg="add del mod">
          <ac:chgData name="Jennifer Cassarly" userId="627ceb50-0a26-47e5-9619-728db87e0a46" providerId="ADAL" clId="{A3D43E8D-9640-435C-841E-AB66DBC27C9A}" dt="2025-09-24T18:26:32.724" v="666" actId="21"/>
          <ac:spMkLst>
            <pc:docMk/>
            <pc:sldMk cId="0" sldId="335"/>
            <ac:spMk id="17" creationId="{D161A936-ED0B-306B-4FDF-4F1E3A96300A}"/>
          </ac:spMkLst>
        </pc:spChg>
        <pc:spChg chg="add mod">
          <ac:chgData name="Jennifer Cassarly" userId="627ceb50-0a26-47e5-9619-728db87e0a46" providerId="ADAL" clId="{A3D43E8D-9640-435C-841E-AB66DBC27C9A}" dt="2025-09-24T18:39:56.008" v="862" actId="1076"/>
          <ac:spMkLst>
            <pc:docMk/>
            <pc:sldMk cId="0" sldId="335"/>
            <ac:spMk id="18" creationId="{2815A954-E5FD-19C7-8CE9-9EA2BA27F5C4}"/>
          </ac:spMkLst>
        </pc:spChg>
        <pc:spChg chg="add mod">
          <ac:chgData name="Jennifer Cassarly" userId="627ceb50-0a26-47e5-9619-728db87e0a46" providerId="ADAL" clId="{A3D43E8D-9640-435C-841E-AB66DBC27C9A}" dt="2025-09-24T18:37:38.592" v="825" actId="1076"/>
          <ac:spMkLst>
            <pc:docMk/>
            <pc:sldMk cId="0" sldId="335"/>
            <ac:spMk id="19" creationId="{44941BB8-C5BB-FDF1-2081-2DF4368FD9EA}"/>
          </ac:spMkLst>
        </pc:spChg>
        <pc:spChg chg="add mod">
          <ac:chgData name="Jennifer Cassarly" userId="627ceb50-0a26-47e5-9619-728db87e0a46" providerId="ADAL" clId="{A3D43E8D-9640-435C-841E-AB66DBC27C9A}" dt="2025-09-24T18:37:41.421" v="826" actId="1076"/>
          <ac:spMkLst>
            <pc:docMk/>
            <pc:sldMk cId="0" sldId="335"/>
            <ac:spMk id="20" creationId="{75A4C272-F346-EA78-9479-CE032BBA0245}"/>
          </ac:spMkLst>
        </pc:spChg>
        <pc:spChg chg="add mod">
          <ac:chgData name="Jennifer Cassarly" userId="627ceb50-0a26-47e5-9619-728db87e0a46" providerId="ADAL" clId="{A3D43E8D-9640-435C-841E-AB66DBC27C9A}" dt="2025-09-24T18:39:59.233" v="863" actId="1076"/>
          <ac:spMkLst>
            <pc:docMk/>
            <pc:sldMk cId="0" sldId="335"/>
            <ac:spMk id="21" creationId="{856090C2-AC5A-44CB-2B5A-540581AEED04}"/>
          </ac:spMkLst>
        </pc:spChg>
        <pc:spChg chg="add del mod">
          <ac:chgData name="Jennifer Cassarly" userId="627ceb50-0a26-47e5-9619-728db87e0a46" providerId="ADAL" clId="{A3D43E8D-9640-435C-841E-AB66DBC27C9A}" dt="2025-09-24T18:41:01.351" v="878" actId="1076"/>
          <ac:spMkLst>
            <pc:docMk/>
            <pc:sldMk cId="0" sldId="335"/>
            <ac:spMk id="23" creationId="{C4667664-08DD-09BA-5AEC-98592D48D964}"/>
          </ac:spMkLst>
        </pc:spChg>
        <pc:spChg chg="add mod">
          <ac:chgData name="Jennifer Cassarly" userId="627ceb50-0a26-47e5-9619-728db87e0a46" providerId="ADAL" clId="{A3D43E8D-9640-435C-841E-AB66DBC27C9A}" dt="2025-09-24T18:40:56.100" v="877" actId="1076"/>
          <ac:spMkLst>
            <pc:docMk/>
            <pc:sldMk cId="0" sldId="335"/>
            <ac:spMk id="25" creationId="{E72361F4-9105-76FC-7F65-5DC413FCA6C9}"/>
          </ac:spMkLst>
        </pc:spChg>
        <pc:spChg chg="add mod">
          <ac:chgData name="Jennifer Cassarly" userId="627ceb50-0a26-47e5-9619-728db87e0a46" providerId="ADAL" clId="{A3D43E8D-9640-435C-841E-AB66DBC27C9A}" dt="2025-09-25T08:07:17.023" v="5435" actId="1076"/>
          <ac:spMkLst>
            <pc:docMk/>
            <pc:sldMk cId="0" sldId="335"/>
            <ac:spMk id="26" creationId="{D5FC6819-CDB1-EA08-DD94-9122C31A4880}"/>
          </ac:spMkLst>
        </pc:spChg>
        <pc:spChg chg="add mod">
          <ac:chgData name="Jennifer Cassarly" userId="627ceb50-0a26-47e5-9619-728db87e0a46" providerId="ADAL" clId="{A3D43E8D-9640-435C-841E-AB66DBC27C9A}" dt="2025-09-24T18:40:07.505" v="865" actId="1076"/>
          <ac:spMkLst>
            <pc:docMk/>
            <pc:sldMk cId="0" sldId="335"/>
            <ac:spMk id="27" creationId="{D25531D5-3657-FFA1-E045-10E4AAF5C9DA}"/>
          </ac:spMkLst>
        </pc:spChg>
        <pc:spChg chg="add mod">
          <ac:chgData name="Jennifer Cassarly" userId="627ceb50-0a26-47e5-9619-728db87e0a46" providerId="ADAL" clId="{A3D43E8D-9640-435C-841E-AB66DBC27C9A}" dt="2025-09-24T18:40:51.204" v="876" actId="1076"/>
          <ac:spMkLst>
            <pc:docMk/>
            <pc:sldMk cId="0" sldId="335"/>
            <ac:spMk id="28" creationId="{B07E7BA8-A40D-1751-40E9-476EAC57CCA8}"/>
          </ac:spMkLst>
        </pc:spChg>
        <pc:spChg chg="add del mod">
          <ac:chgData name="Jennifer Cassarly" userId="627ceb50-0a26-47e5-9619-728db87e0a46" providerId="ADAL" clId="{A3D43E8D-9640-435C-841E-AB66DBC27C9A}" dt="2025-09-24T18:25:12.609" v="650" actId="21"/>
          <ac:spMkLst>
            <pc:docMk/>
            <pc:sldMk cId="0" sldId="335"/>
            <ac:spMk id="29" creationId="{7D2B11C0-A4A2-02B9-1F00-DACFB50BA1B6}"/>
          </ac:spMkLst>
        </pc:spChg>
        <pc:spChg chg="add mod">
          <ac:chgData name="Jennifer Cassarly" userId="627ceb50-0a26-47e5-9619-728db87e0a46" providerId="ADAL" clId="{A3D43E8D-9640-435C-841E-AB66DBC27C9A}" dt="2025-09-24T18:26:12.172" v="664" actId="164"/>
          <ac:spMkLst>
            <pc:docMk/>
            <pc:sldMk cId="0" sldId="335"/>
            <ac:spMk id="30" creationId="{5B01C04D-6B28-8135-A911-981E7E79BBC9}"/>
          </ac:spMkLst>
        </pc:spChg>
        <pc:spChg chg="add del mod">
          <ac:chgData name="Jennifer Cassarly" userId="627ceb50-0a26-47e5-9619-728db87e0a46" providerId="ADAL" clId="{A3D43E8D-9640-435C-841E-AB66DBC27C9A}" dt="2025-09-24T18:27:49.548" v="705" actId="21"/>
          <ac:spMkLst>
            <pc:docMk/>
            <pc:sldMk cId="0" sldId="335"/>
            <ac:spMk id="32" creationId="{3900417B-9AF6-0204-C110-81ED6D79D7D8}"/>
          </ac:spMkLst>
        </pc:spChg>
        <pc:spChg chg="add mod">
          <ac:chgData name="Jennifer Cassarly" userId="627ceb50-0a26-47e5-9619-728db87e0a46" providerId="ADAL" clId="{A3D43E8D-9640-435C-841E-AB66DBC27C9A}" dt="2025-09-24T19:33:26.414" v="1242" actId="1076"/>
          <ac:spMkLst>
            <pc:docMk/>
            <pc:sldMk cId="0" sldId="335"/>
            <ac:spMk id="33" creationId="{C76C220F-E7E4-C5CA-DCAB-25E92CFE8E48}"/>
          </ac:spMkLst>
        </pc:spChg>
        <pc:spChg chg="mod">
          <ac:chgData name="Jennifer Cassarly" userId="627ceb50-0a26-47e5-9619-728db87e0a46" providerId="ADAL" clId="{A3D43E8D-9640-435C-841E-AB66DBC27C9A}" dt="2025-09-24T18:35:15.777" v="794" actId="1076"/>
          <ac:spMkLst>
            <pc:docMk/>
            <pc:sldMk cId="0" sldId="335"/>
            <ac:spMk id="35" creationId="{612FD550-7E84-8654-30D1-F2FC7767477C}"/>
          </ac:spMkLst>
        </pc:spChg>
        <pc:spChg chg="mod">
          <ac:chgData name="Jennifer Cassarly" userId="627ceb50-0a26-47e5-9619-728db87e0a46" providerId="ADAL" clId="{A3D43E8D-9640-435C-841E-AB66DBC27C9A}" dt="2025-09-25T07:18:19.853" v="4296" actId="403"/>
          <ac:spMkLst>
            <pc:docMk/>
            <pc:sldMk cId="0" sldId="335"/>
            <ac:spMk id="36" creationId="{5B66DD48-CF0A-81F5-9D23-C48EE71FDA26}"/>
          </ac:spMkLst>
        </pc:spChg>
        <pc:spChg chg="mod">
          <ac:chgData name="Jennifer Cassarly" userId="627ceb50-0a26-47e5-9619-728db87e0a46" providerId="ADAL" clId="{A3D43E8D-9640-435C-841E-AB66DBC27C9A}" dt="2025-09-24T18:36:21.133" v="812"/>
          <ac:spMkLst>
            <pc:docMk/>
            <pc:sldMk cId="0" sldId="335"/>
            <ac:spMk id="38" creationId="{0C60D896-1587-336B-E71D-64CF711D175D}"/>
          </ac:spMkLst>
        </pc:spChg>
        <pc:spChg chg="mod">
          <ac:chgData name="Jennifer Cassarly" userId="627ceb50-0a26-47e5-9619-728db87e0a46" providerId="ADAL" clId="{A3D43E8D-9640-435C-841E-AB66DBC27C9A}" dt="2025-09-24T18:36:21.133" v="812"/>
          <ac:spMkLst>
            <pc:docMk/>
            <pc:sldMk cId="0" sldId="335"/>
            <ac:spMk id="39" creationId="{B7C82CC1-7343-D0BB-AF3E-80977D2D2875}"/>
          </ac:spMkLst>
        </pc:spChg>
        <pc:spChg chg="mod">
          <ac:chgData name="Jennifer Cassarly" userId="627ceb50-0a26-47e5-9619-728db87e0a46" providerId="ADAL" clId="{A3D43E8D-9640-435C-841E-AB66DBC27C9A}" dt="2025-09-24T18:39:15.211" v="852" actId="14100"/>
          <ac:spMkLst>
            <pc:docMk/>
            <pc:sldMk cId="0" sldId="335"/>
            <ac:spMk id="41" creationId="{304966EB-DD88-873D-C8C3-C14AEE62C697}"/>
          </ac:spMkLst>
        </pc:spChg>
        <pc:spChg chg="mod">
          <ac:chgData name="Jennifer Cassarly" userId="627ceb50-0a26-47e5-9619-728db87e0a46" providerId="ADAL" clId="{A3D43E8D-9640-435C-841E-AB66DBC27C9A}" dt="2025-09-25T07:18:06.687" v="4295" actId="120"/>
          <ac:spMkLst>
            <pc:docMk/>
            <pc:sldMk cId="0" sldId="335"/>
            <ac:spMk id="42" creationId="{7F4764A6-8F50-84C1-652C-E3265C8C6C76}"/>
          </ac:spMkLst>
        </pc:spChg>
        <pc:spChg chg="mod">
          <ac:chgData name="Jennifer Cassarly" userId="627ceb50-0a26-47e5-9619-728db87e0a46" providerId="ADAL" clId="{A3D43E8D-9640-435C-841E-AB66DBC27C9A}" dt="2025-09-24T18:38:20.521" v="837"/>
          <ac:spMkLst>
            <pc:docMk/>
            <pc:sldMk cId="0" sldId="335"/>
            <ac:spMk id="44" creationId="{C80D8159-45D3-AE38-6D6E-C8F49A2EF1AB}"/>
          </ac:spMkLst>
        </pc:spChg>
        <pc:spChg chg="mod">
          <ac:chgData name="Jennifer Cassarly" userId="627ceb50-0a26-47e5-9619-728db87e0a46" providerId="ADAL" clId="{A3D43E8D-9640-435C-841E-AB66DBC27C9A}" dt="2025-09-24T18:38:20.521" v="837"/>
          <ac:spMkLst>
            <pc:docMk/>
            <pc:sldMk cId="0" sldId="335"/>
            <ac:spMk id="45" creationId="{35349F72-488A-79D7-5C9B-9E09FAF6C5D4}"/>
          </ac:spMkLst>
        </pc:spChg>
        <pc:spChg chg="mod">
          <ac:chgData name="Jennifer Cassarly" userId="627ceb50-0a26-47e5-9619-728db87e0a46" providerId="ADAL" clId="{A3D43E8D-9640-435C-841E-AB66DBC27C9A}" dt="2025-09-24T18:39:29.359" v="856"/>
          <ac:spMkLst>
            <pc:docMk/>
            <pc:sldMk cId="0" sldId="335"/>
            <ac:spMk id="47" creationId="{9B01B033-ACB9-0092-CF64-95AD266B1F20}"/>
          </ac:spMkLst>
        </pc:spChg>
        <pc:spChg chg="mod">
          <ac:chgData name="Jennifer Cassarly" userId="627ceb50-0a26-47e5-9619-728db87e0a46" providerId="ADAL" clId="{A3D43E8D-9640-435C-841E-AB66DBC27C9A}" dt="2025-09-25T07:18:03.086" v="4294" actId="1076"/>
          <ac:spMkLst>
            <pc:docMk/>
            <pc:sldMk cId="0" sldId="335"/>
            <ac:spMk id="48" creationId="{E836DA40-AE56-FECD-126F-D676BF62D2D1}"/>
          </ac:spMkLst>
        </pc:spChg>
        <pc:grpChg chg="add mod">
          <ac:chgData name="Jennifer Cassarly" userId="627ceb50-0a26-47e5-9619-728db87e0a46" providerId="ADAL" clId="{A3D43E8D-9640-435C-841E-AB66DBC27C9A}" dt="2025-09-24T18:40:33.678" v="873" actId="14100"/>
          <ac:grpSpMkLst>
            <pc:docMk/>
            <pc:sldMk cId="0" sldId="335"/>
            <ac:grpSpMk id="31" creationId="{6E00CC67-650F-96BF-DC9C-3940B03ADBCB}"/>
          </ac:grpSpMkLst>
        </pc:grpChg>
        <pc:grpChg chg="add mod">
          <ac:chgData name="Jennifer Cassarly" userId="627ceb50-0a26-47e5-9619-728db87e0a46" providerId="ADAL" clId="{A3D43E8D-9640-435C-841E-AB66DBC27C9A}" dt="2025-09-24T18:40:02.698" v="864" actId="1076"/>
          <ac:grpSpMkLst>
            <pc:docMk/>
            <pc:sldMk cId="0" sldId="335"/>
            <ac:grpSpMk id="34" creationId="{E2E16D16-6754-E16A-0D83-B10C389F1E7B}"/>
          </ac:grpSpMkLst>
        </pc:grpChg>
        <pc:grpChg chg="add mod">
          <ac:chgData name="Jennifer Cassarly" userId="627ceb50-0a26-47e5-9619-728db87e0a46" providerId="ADAL" clId="{A3D43E8D-9640-435C-841E-AB66DBC27C9A}" dt="2025-09-24T18:36:40.143" v="814" actId="1076"/>
          <ac:grpSpMkLst>
            <pc:docMk/>
            <pc:sldMk cId="0" sldId="335"/>
            <ac:grpSpMk id="37" creationId="{AAF4951C-BF9B-5574-6A1C-6532FA4C7A7E}"/>
          </ac:grpSpMkLst>
        </pc:grpChg>
        <pc:grpChg chg="add mod">
          <ac:chgData name="Jennifer Cassarly" userId="627ceb50-0a26-47e5-9619-728db87e0a46" providerId="ADAL" clId="{A3D43E8D-9640-435C-841E-AB66DBC27C9A}" dt="2025-09-24T18:40:37.722" v="874" actId="14100"/>
          <ac:grpSpMkLst>
            <pc:docMk/>
            <pc:sldMk cId="0" sldId="335"/>
            <ac:grpSpMk id="40" creationId="{D2A77DBC-D15A-2344-CFC9-C9731A84B254}"/>
          </ac:grpSpMkLst>
        </pc:grpChg>
        <pc:grpChg chg="add del mod">
          <ac:chgData name="Jennifer Cassarly" userId="627ceb50-0a26-47e5-9619-728db87e0a46" providerId="ADAL" clId="{A3D43E8D-9640-435C-841E-AB66DBC27C9A}" dt="2025-09-24T18:39:25.540" v="855" actId="478"/>
          <ac:grpSpMkLst>
            <pc:docMk/>
            <pc:sldMk cId="0" sldId="335"/>
            <ac:grpSpMk id="43" creationId="{C03D6A86-F5C3-334E-013D-8B5A3A5FC056}"/>
          </ac:grpSpMkLst>
        </pc:grpChg>
        <pc:grpChg chg="add mod">
          <ac:chgData name="Jennifer Cassarly" userId="627ceb50-0a26-47e5-9619-728db87e0a46" providerId="ADAL" clId="{A3D43E8D-9640-435C-841E-AB66DBC27C9A}" dt="2025-09-24T18:40:30.775" v="872" actId="14100"/>
          <ac:grpSpMkLst>
            <pc:docMk/>
            <pc:sldMk cId="0" sldId="335"/>
            <ac:grpSpMk id="46" creationId="{68228199-20A4-ABD6-5061-76045593F9E7}"/>
          </ac:grpSpMkLst>
        </pc:grpChg>
        <pc:picChg chg="add mod">
          <ac:chgData name="Jennifer Cassarly" userId="627ceb50-0a26-47e5-9619-728db87e0a46" providerId="ADAL" clId="{A3D43E8D-9640-435C-841E-AB66DBC27C9A}" dt="2025-09-25T08:46:16.335" v="6212" actId="1076"/>
          <ac:picMkLst>
            <pc:docMk/>
            <pc:sldMk cId="0" sldId="335"/>
            <ac:picMk id="4" creationId="{0648A6C3-9FED-96B1-7900-A319BEE5A682}"/>
          </ac:picMkLst>
        </pc:picChg>
      </pc:sldChg>
      <pc:sldChg chg="del">
        <pc:chgData name="Jennifer Cassarly" userId="627ceb50-0a26-47e5-9619-728db87e0a46" providerId="ADAL" clId="{A3D43E8D-9640-435C-841E-AB66DBC27C9A}" dt="2025-09-17T08:37:47.142" v="165" actId="47"/>
        <pc:sldMkLst>
          <pc:docMk/>
          <pc:sldMk cId="25996977" sldId="335"/>
        </pc:sldMkLst>
      </pc:sldChg>
      <pc:sldChg chg="del">
        <pc:chgData name="Jennifer Cassarly" userId="627ceb50-0a26-47e5-9619-728db87e0a46" providerId="ADAL" clId="{A3D43E8D-9640-435C-841E-AB66DBC27C9A}" dt="2025-09-17T08:37:49.025" v="169" actId="47"/>
        <pc:sldMkLst>
          <pc:docMk/>
          <pc:sldMk cId="2259824459" sldId="336"/>
        </pc:sldMkLst>
      </pc:sldChg>
      <pc:sldChg chg="del">
        <pc:chgData name="Jennifer Cassarly" userId="627ceb50-0a26-47e5-9619-728db87e0a46" providerId="ADAL" clId="{A3D43E8D-9640-435C-841E-AB66DBC27C9A}" dt="2025-09-17T08:37:48.755" v="168" actId="47"/>
        <pc:sldMkLst>
          <pc:docMk/>
          <pc:sldMk cId="3987563039" sldId="337"/>
        </pc:sldMkLst>
      </pc:sldChg>
      <pc:sldChg chg="del">
        <pc:chgData name="Jennifer Cassarly" userId="627ceb50-0a26-47e5-9619-728db87e0a46" providerId="ADAL" clId="{A3D43E8D-9640-435C-841E-AB66DBC27C9A}" dt="2025-09-17T08:37:48.082" v="167" actId="47"/>
        <pc:sldMkLst>
          <pc:docMk/>
          <pc:sldMk cId="430194946" sldId="338"/>
        </pc:sldMkLst>
      </pc:sldChg>
      <pc:sldChg chg="add del setBg">
        <pc:chgData name="Jennifer Cassarly" userId="627ceb50-0a26-47e5-9619-728db87e0a46" providerId="ADAL" clId="{A3D43E8D-9640-435C-841E-AB66DBC27C9A}" dt="2025-09-24T18:45:41.865" v="937" actId="47"/>
        <pc:sldMkLst>
          <pc:docMk/>
          <pc:sldMk cId="2857376926" sldId="339"/>
        </pc:sldMkLst>
      </pc:sldChg>
      <pc:sldChg chg="delSp add del mod setBg">
        <pc:chgData name="Jennifer Cassarly" userId="627ceb50-0a26-47e5-9619-728db87e0a46" providerId="ADAL" clId="{A3D43E8D-9640-435C-841E-AB66DBC27C9A}" dt="2025-09-24T18:45:11.244" v="934" actId="47"/>
        <pc:sldMkLst>
          <pc:docMk/>
          <pc:sldMk cId="0" sldId="340"/>
        </pc:sldMkLst>
        <pc:picChg chg="del">
          <ac:chgData name="Jennifer Cassarly" userId="627ceb50-0a26-47e5-9619-728db87e0a46" providerId="ADAL" clId="{A3D43E8D-9640-435C-841E-AB66DBC27C9A}" dt="2025-09-17T08:38:47.971" v="176" actId="478"/>
          <ac:picMkLst>
            <pc:docMk/>
            <pc:sldMk cId="0" sldId="340"/>
            <ac:picMk id="3" creationId="{00000000-0000-0000-0000-000000000000}"/>
          </ac:picMkLst>
        </pc:picChg>
      </pc:sldChg>
      <pc:sldChg chg="addSp delSp modSp add mod setBg modNotesTx">
        <pc:chgData name="Jennifer Cassarly" userId="627ceb50-0a26-47e5-9619-728db87e0a46" providerId="ADAL" clId="{A3D43E8D-9640-435C-841E-AB66DBC27C9A}" dt="2025-09-25T08:46:38.247" v="6218" actId="1076"/>
        <pc:sldMkLst>
          <pc:docMk/>
          <pc:sldMk cId="3578854487" sldId="345"/>
        </pc:sldMkLst>
        <pc:spChg chg="add mod">
          <ac:chgData name="Jennifer Cassarly" userId="627ceb50-0a26-47e5-9619-728db87e0a46" providerId="ADAL" clId="{A3D43E8D-9640-435C-841E-AB66DBC27C9A}" dt="2025-09-25T08:00:43.127" v="5328" actId="1076"/>
          <ac:spMkLst>
            <pc:docMk/>
            <pc:sldMk cId="3578854487" sldId="345"/>
            <ac:spMk id="2" creationId="{0F6F50E7-66E5-C65D-E20C-CF3BD98B3FB8}"/>
          </ac:spMkLst>
        </pc:spChg>
        <pc:spChg chg="add mod">
          <ac:chgData name="Jennifer Cassarly" userId="627ceb50-0a26-47e5-9619-728db87e0a46" providerId="ADAL" clId="{A3D43E8D-9640-435C-841E-AB66DBC27C9A}" dt="2025-09-25T08:01:53.062" v="5347" actId="20577"/>
          <ac:spMkLst>
            <pc:docMk/>
            <pc:sldMk cId="3578854487" sldId="345"/>
            <ac:spMk id="3" creationId="{C5A33ABF-5F16-FDD1-7BFA-101162713DC5}"/>
          </ac:spMkLst>
        </pc:spChg>
        <pc:spChg chg="add mod">
          <ac:chgData name="Jennifer Cassarly" userId="627ceb50-0a26-47e5-9619-728db87e0a46" providerId="ADAL" clId="{A3D43E8D-9640-435C-841E-AB66DBC27C9A}" dt="2025-09-25T08:02:53.657" v="5359" actId="20577"/>
          <ac:spMkLst>
            <pc:docMk/>
            <pc:sldMk cId="3578854487" sldId="345"/>
            <ac:spMk id="4" creationId="{2D29D098-1BBF-A329-5217-F85BE86CFA66}"/>
          </ac:spMkLst>
        </pc:spChg>
        <pc:spChg chg="add mod">
          <ac:chgData name="Jennifer Cassarly" userId="627ceb50-0a26-47e5-9619-728db87e0a46" providerId="ADAL" clId="{A3D43E8D-9640-435C-841E-AB66DBC27C9A}" dt="2025-09-25T08:03:34.204" v="5367" actId="20577"/>
          <ac:spMkLst>
            <pc:docMk/>
            <pc:sldMk cId="3578854487" sldId="345"/>
            <ac:spMk id="5" creationId="{BD611AF6-E492-19CC-DBAC-49D696D3E561}"/>
          </ac:spMkLst>
        </pc:spChg>
        <pc:spChg chg="mod">
          <ac:chgData name="Jennifer Cassarly" userId="627ceb50-0a26-47e5-9619-728db87e0a46" providerId="ADAL" clId="{A3D43E8D-9640-435C-841E-AB66DBC27C9A}" dt="2025-09-25T08:02:35.875" v="5355" actId="207"/>
          <ac:spMkLst>
            <pc:docMk/>
            <pc:sldMk cId="3578854487" sldId="345"/>
            <ac:spMk id="6" creationId="{EBC55213-1A3A-D833-F170-9B5CB594AF29}"/>
          </ac:spMkLst>
        </pc:spChg>
        <pc:spChg chg="add mod">
          <ac:chgData name="Jennifer Cassarly" userId="627ceb50-0a26-47e5-9619-728db87e0a46" providerId="ADAL" clId="{A3D43E8D-9640-435C-841E-AB66DBC27C9A}" dt="2025-09-25T08:46:38.247" v="6218" actId="1076"/>
          <ac:spMkLst>
            <pc:docMk/>
            <pc:sldMk cId="3578854487" sldId="345"/>
            <ac:spMk id="7" creationId="{6E19F761-A7D1-B883-D122-74912B6BAA61}"/>
          </ac:spMkLst>
        </pc:spChg>
        <pc:spChg chg="mod">
          <ac:chgData name="Jennifer Cassarly" userId="627ceb50-0a26-47e5-9619-728db87e0a46" providerId="ADAL" clId="{A3D43E8D-9640-435C-841E-AB66DBC27C9A}" dt="2025-09-25T08:02:35.875" v="5355" actId="207"/>
          <ac:spMkLst>
            <pc:docMk/>
            <pc:sldMk cId="3578854487" sldId="345"/>
            <ac:spMk id="11" creationId="{392A84E1-B221-E396-C498-895959B8D626}"/>
          </ac:spMkLst>
        </pc:spChg>
        <pc:spChg chg="mod">
          <ac:chgData name="Jennifer Cassarly" userId="627ceb50-0a26-47e5-9619-728db87e0a46" providerId="ADAL" clId="{A3D43E8D-9640-435C-841E-AB66DBC27C9A}" dt="2025-09-25T08:03:52.702" v="5373" actId="207"/>
          <ac:spMkLst>
            <pc:docMk/>
            <pc:sldMk cId="3578854487" sldId="345"/>
            <ac:spMk id="12" creationId="{B0F50FCC-F797-9030-6B31-37BB856A7419}"/>
          </ac:spMkLst>
        </pc:spChg>
        <pc:spChg chg="del">
          <ac:chgData name="Jennifer Cassarly" userId="627ceb50-0a26-47e5-9619-728db87e0a46" providerId="ADAL" clId="{A3D43E8D-9640-435C-841E-AB66DBC27C9A}" dt="2025-09-24T18:05:30.838" v="319" actId="478"/>
          <ac:spMkLst>
            <pc:docMk/>
            <pc:sldMk cId="3578854487" sldId="345"/>
            <ac:spMk id="15" creationId="{EB677950-4321-C922-AA2A-4FBD6C1671E6}"/>
          </ac:spMkLst>
        </pc:spChg>
        <pc:spChg chg="mod">
          <ac:chgData name="Jennifer Cassarly" userId="627ceb50-0a26-47e5-9619-728db87e0a46" providerId="ADAL" clId="{A3D43E8D-9640-435C-841E-AB66DBC27C9A}" dt="2025-09-25T08:03:52.702" v="5373" actId="207"/>
          <ac:spMkLst>
            <pc:docMk/>
            <pc:sldMk cId="3578854487" sldId="345"/>
            <ac:spMk id="16" creationId="{615C9309-AA9D-AF03-6BE8-2FD610B6BE09}"/>
          </ac:spMkLst>
        </pc:spChg>
        <pc:spChg chg="mod">
          <ac:chgData name="Jennifer Cassarly" userId="627ceb50-0a26-47e5-9619-728db87e0a46" providerId="ADAL" clId="{A3D43E8D-9640-435C-841E-AB66DBC27C9A}" dt="2025-09-25T08:02:40.693" v="5356" actId="207"/>
          <ac:spMkLst>
            <pc:docMk/>
            <pc:sldMk cId="3578854487" sldId="345"/>
            <ac:spMk id="21" creationId="{368CE9EB-1048-B358-8099-0BA5D668F85E}"/>
          </ac:spMkLst>
        </pc:spChg>
        <pc:spChg chg="mod">
          <ac:chgData name="Jennifer Cassarly" userId="627ceb50-0a26-47e5-9619-728db87e0a46" providerId="ADAL" clId="{A3D43E8D-9640-435C-841E-AB66DBC27C9A}" dt="2025-09-25T08:06:40.368" v="5434" actId="20577"/>
          <ac:spMkLst>
            <pc:docMk/>
            <pc:sldMk cId="3578854487" sldId="345"/>
            <ac:spMk id="22" creationId="{DFF73D66-4D3A-EB23-4C91-67D870DF6856}"/>
          </ac:spMkLst>
        </pc:spChg>
        <pc:spChg chg="mod">
          <ac:chgData name="Jennifer Cassarly" userId="627ceb50-0a26-47e5-9619-728db87e0a46" providerId="ADAL" clId="{A3D43E8D-9640-435C-841E-AB66DBC27C9A}" dt="2025-09-25T08:03:56.682" v="5375" actId="20577"/>
          <ac:spMkLst>
            <pc:docMk/>
            <pc:sldMk cId="3578854487" sldId="345"/>
            <ac:spMk id="24" creationId="{756B6D12-F8B6-49BA-46B3-332C3CD870FE}"/>
          </ac:spMkLst>
        </pc:spChg>
        <pc:spChg chg="mod">
          <ac:chgData name="Jennifer Cassarly" userId="627ceb50-0a26-47e5-9619-728db87e0a46" providerId="ADAL" clId="{A3D43E8D-9640-435C-841E-AB66DBC27C9A}" dt="2025-09-25T08:03:18.447" v="5364" actId="207"/>
          <ac:spMkLst>
            <pc:docMk/>
            <pc:sldMk cId="3578854487" sldId="345"/>
            <ac:spMk id="25" creationId="{2FB8D529-13C5-DBBE-D97D-DDBC00D820C4}"/>
          </ac:spMkLst>
        </pc:spChg>
        <pc:spChg chg="mod">
          <ac:chgData name="Jennifer Cassarly" userId="627ceb50-0a26-47e5-9619-728db87e0a46" providerId="ADAL" clId="{A3D43E8D-9640-435C-841E-AB66DBC27C9A}" dt="2025-09-25T08:05:00.145" v="5391" actId="20577"/>
          <ac:spMkLst>
            <pc:docMk/>
            <pc:sldMk cId="3578854487" sldId="345"/>
            <ac:spMk id="27" creationId="{0789DF46-434A-A600-48FA-7F0C452302DE}"/>
          </ac:spMkLst>
        </pc:spChg>
        <pc:spChg chg="del">
          <ac:chgData name="Jennifer Cassarly" userId="627ceb50-0a26-47e5-9619-728db87e0a46" providerId="ADAL" clId="{A3D43E8D-9640-435C-841E-AB66DBC27C9A}" dt="2025-09-24T18:04:14.237" v="292" actId="478"/>
          <ac:spMkLst>
            <pc:docMk/>
            <pc:sldMk cId="3578854487" sldId="345"/>
            <ac:spMk id="30" creationId="{AC7D7E0A-D139-C992-D337-A3B43562EE5B}"/>
          </ac:spMkLst>
        </pc:spChg>
        <pc:spChg chg="del">
          <ac:chgData name="Jennifer Cassarly" userId="627ceb50-0a26-47e5-9619-728db87e0a46" providerId="ADAL" clId="{A3D43E8D-9640-435C-841E-AB66DBC27C9A}" dt="2025-09-24T18:04:18.211" v="294" actId="478"/>
          <ac:spMkLst>
            <pc:docMk/>
            <pc:sldMk cId="3578854487" sldId="345"/>
            <ac:spMk id="31" creationId="{C70C5DC9-29AE-3935-414A-A7819A933D3E}"/>
          </ac:spMkLst>
        </pc:spChg>
        <pc:spChg chg="del">
          <ac:chgData name="Jennifer Cassarly" userId="627ceb50-0a26-47e5-9619-728db87e0a46" providerId="ADAL" clId="{A3D43E8D-9640-435C-841E-AB66DBC27C9A}" dt="2025-09-24T18:04:15.682" v="293" actId="478"/>
          <ac:spMkLst>
            <pc:docMk/>
            <pc:sldMk cId="3578854487" sldId="345"/>
            <ac:spMk id="32" creationId="{F57873B8-9A9E-2557-50C6-F7695D91C67E}"/>
          </ac:spMkLst>
        </pc:spChg>
        <pc:spChg chg="mod">
          <ac:chgData name="Jennifer Cassarly" userId="627ceb50-0a26-47e5-9619-728db87e0a46" providerId="ADAL" clId="{A3D43E8D-9640-435C-841E-AB66DBC27C9A}" dt="2025-09-25T08:05:51.469" v="5433" actId="1076"/>
          <ac:spMkLst>
            <pc:docMk/>
            <pc:sldMk cId="3578854487" sldId="345"/>
            <ac:spMk id="36" creationId="{6B701988-02F8-FDAA-B568-C59B1BA84D30}"/>
          </ac:spMkLst>
        </pc:spChg>
        <pc:spChg chg="add del mod">
          <ac:chgData name="Jennifer Cassarly" userId="627ceb50-0a26-47e5-9619-728db87e0a46" providerId="ADAL" clId="{A3D43E8D-9640-435C-841E-AB66DBC27C9A}" dt="2025-09-25T08:04:14.909" v="5381" actId="1076"/>
          <ac:spMkLst>
            <pc:docMk/>
            <pc:sldMk cId="3578854487" sldId="345"/>
            <ac:spMk id="37" creationId="{0D0ADF28-F8F4-FAC5-9F42-E954DBF737BE}"/>
          </ac:spMkLst>
        </pc:spChg>
        <pc:grpChg chg="mod">
          <ac:chgData name="Jennifer Cassarly" userId="627ceb50-0a26-47e5-9619-728db87e0a46" providerId="ADAL" clId="{A3D43E8D-9640-435C-841E-AB66DBC27C9A}" dt="2025-09-25T08:03:55.014" v="5374" actId="1076"/>
          <ac:grpSpMkLst>
            <pc:docMk/>
            <pc:sldMk cId="3578854487" sldId="345"/>
            <ac:grpSpMk id="19" creationId="{2BB62AB9-FDD4-0247-EDBE-5D04FD3EFD73}"/>
          </ac:grpSpMkLst>
        </pc:grpChg>
        <pc:grpChg chg="mod">
          <ac:chgData name="Jennifer Cassarly" userId="627ceb50-0a26-47e5-9619-728db87e0a46" providerId="ADAL" clId="{A3D43E8D-9640-435C-841E-AB66DBC27C9A}" dt="2025-09-25T08:02:40.693" v="5356" actId="207"/>
          <ac:grpSpMkLst>
            <pc:docMk/>
            <pc:sldMk cId="3578854487" sldId="345"/>
            <ac:grpSpMk id="20" creationId="{F1306CFB-1F80-170B-3515-D340F931CA67}"/>
          </ac:grpSpMkLst>
        </pc:grpChg>
        <pc:grpChg chg="mod">
          <ac:chgData name="Jennifer Cassarly" userId="627ceb50-0a26-47e5-9619-728db87e0a46" providerId="ADAL" clId="{A3D43E8D-9640-435C-841E-AB66DBC27C9A}" dt="2025-09-25T08:03:59.424" v="5376" actId="1076"/>
          <ac:grpSpMkLst>
            <pc:docMk/>
            <pc:sldMk cId="3578854487" sldId="345"/>
            <ac:grpSpMk id="23" creationId="{3BDDCFEB-F1BF-4E20-F5BF-FDF7910C5106}"/>
          </ac:grpSpMkLst>
        </pc:grpChg>
        <pc:grpChg chg="mod">
          <ac:chgData name="Jennifer Cassarly" userId="627ceb50-0a26-47e5-9619-728db87e0a46" providerId="ADAL" clId="{A3D43E8D-9640-435C-841E-AB66DBC27C9A}" dt="2025-09-25T08:02:35.875" v="5355" actId="207"/>
          <ac:grpSpMkLst>
            <pc:docMk/>
            <pc:sldMk cId="3578854487" sldId="345"/>
            <ac:grpSpMk id="26" creationId="{81967530-FBF2-72A3-F073-2FB8E79D7FA6}"/>
          </ac:grpSpMkLst>
        </pc:grpChg>
        <pc:picChg chg="add mod">
          <ac:chgData name="Jennifer Cassarly" userId="627ceb50-0a26-47e5-9619-728db87e0a46" providerId="ADAL" clId="{A3D43E8D-9640-435C-841E-AB66DBC27C9A}" dt="2025-09-25T08:46:35.316" v="6217" actId="1076"/>
          <ac:picMkLst>
            <pc:docMk/>
            <pc:sldMk cId="3578854487" sldId="345"/>
            <ac:picMk id="8" creationId="{DEC1D97F-F329-AB26-C88C-1E1D2F85B9B6}"/>
          </ac:picMkLst>
        </pc:picChg>
      </pc:sldChg>
      <pc:sldChg chg="del">
        <pc:chgData name="Jennifer Cassarly" userId="627ceb50-0a26-47e5-9619-728db87e0a46" providerId="ADAL" clId="{A3D43E8D-9640-435C-841E-AB66DBC27C9A}" dt="2025-09-17T08:37:45.246" v="156" actId="47"/>
        <pc:sldMkLst>
          <pc:docMk/>
          <pc:sldMk cId="952681905" sldId="353"/>
        </pc:sldMkLst>
      </pc:sldChg>
      <pc:sldChg chg="addSp delSp modSp add mod setBg modNotesTx">
        <pc:chgData name="Jennifer Cassarly" userId="627ceb50-0a26-47e5-9619-728db87e0a46" providerId="ADAL" clId="{A3D43E8D-9640-435C-841E-AB66DBC27C9A}" dt="2025-09-25T08:46:51.729" v="6221" actId="1076"/>
        <pc:sldMkLst>
          <pc:docMk/>
          <pc:sldMk cId="1915692593" sldId="354"/>
        </pc:sldMkLst>
        <pc:spChg chg="add mod">
          <ac:chgData name="Jennifer Cassarly" userId="627ceb50-0a26-47e5-9619-728db87e0a46" providerId="ADAL" clId="{A3D43E8D-9640-435C-841E-AB66DBC27C9A}" dt="2025-09-25T07:24:47.764" v="4625" actId="114"/>
          <ac:spMkLst>
            <pc:docMk/>
            <pc:sldMk cId="1915692593" sldId="354"/>
            <ac:spMk id="2" creationId="{03346650-8511-3751-96BD-DEF272AB1831}"/>
          </ac:spMkLst>
        </pc:spChg>
        <pc:spChg chg="add mod">
          <ac:chgData name="Jennifer Cassarly" userId="627ceb50-0a26-47e5-9619-728db87e0a46" providerId="ADAL" clId="{A3D43E8D-9640-435C-841E-AB66DBC27C9A}" dt="2025-09-25T07:22:01.973" v="4537" actId="1076"/>
          <ac:spMkLst>
            <pc:docMk/>
            <pc:sldMk cId="1915692593" sldId="354"/>
            <ac:spMk id="3" creationId="{A8B1BFDE-1EA9-AC29-6A63-86809EBC8E9E}"/>
          </ac:spMkLst>
        </pc:spChg>
        <pc:spChg chg="add del mod">
          <ac:chgData name="Jennifer Cassarly" userId="627ceb50-0a26-47e5-9619-728db87e0a46" providerId="ADAL" clId="{A3D43E8D-9640-435C-841E-AB66DBC27C9A}" dt="2025-09-24T20:09:11.357" v="2508" actId="478"/>
          <ac:spMkLst>
            <pc:docMk/>
            <pc:sldMk cId="1915692593" sldId="354"/>
            <ac:spMk id="3" creationId="{F9F82242-C3B1-F422-8652-77131737D26F}"/>
          </ac:spMkLst>
        </pc:spChg>
        <pc:spChg chg="add mod">
          <ac:chgData name="Jennifer Cassarly" userId="627ceb50-0a26-47e5-9619-728db87e0a46" providerId="ADAL" clId="{A3D43E8D-9640-435C-841E-AB66DBC27C9A}" dt="2025-09-24T20:09:45.136" v="2519" actId="1076"/>
          <ac:spMkLst>
            <pc:docMk/>
            <pc:sldMk cId="1915692593" sldId="354"/>
            <ac:spMk id="4" creationId="{A8EE363D-9FEF-CAFE-7A03-DC2EA2419370}"/>
          </ac:spMkLst>
        </pc:spChg>
        <pc:spChg chg="add mod">
          <ac:chgData name="Jennifer Cassarly" userId="627ceb50-0a26-47e5-9619-728db87e0a46" providerId="ADAL" clId="{A3D43E8D-9640-435C-841E-AB66DBC27C9A}" dt="2025-09-24T19:36:48.272" v="1421"/>
          <ac:spMkLst>
            <pc:docMk/>
            <pc:sldMk cId="1915692593" sldId="354"/>
            <ac:spMk id="5" creationId="{388E5FC7-B640-44B2-3F61-91BA0308B047}"/>
          </ac:spMkLst>
        </pc:spChg>
        <pc:spChg chg="add mod">
          <ac:chgData name="Jennifer Cassarly" userId="627ceb50-0a26-47e5-9619-728db87e0a46" providerId="ADAL" clId="{A3D43E8D-9640-435C-841E-AB66DBC27C9A}" dt="2025-09-25T08:46:51.729" v="6221" actId="1076"/>
          <ac:spMkLst>
            <pc:docMk/>
            <pc:sldMk cId="1915692593" sldId="354"/>
            <ac:spMk id="5" creationId="{4B4826A0-AD32-4370-ACA7-DAC7587F8B49}"/>
          </ac:spMkLst>
        </pc:spChg>
        <pc:spChg chg="add mod">
          <ac:chgData name="Jennifer Cassarly" userId="627ceb50-0a26-47e5-9619-728db87e0a46" providerId="ADAL" clId="{A3D43E8D-9640-435C-841E-AB66DBC27C9A}" dt="2025-09-24T20:09:42.538" v="2518" actId="1076"/>
          <ac:spMkLst>
            <pc:docMk/>
            <pc:sldMk cId="1915692593" sldId="354"/>
            <ac:spMk id="6" creationId="{3052CA94-F2D6-542E-8C20-10D4DB8DC7FA}"/>
          </ac:spMkLst>
        </pc:spChg>
        <pc:spChg chg="add mod">
          <ac:chgData name="Jennifer Cassarly" userId="627ceb50-0a26-47e5-9619-728db87e0a46" providerId="ADAL" clId="{A3D43E8D-9640-435C-841E-AB66DBC27C9A}" dt="2025-09-24T20:09:57.463" v="2520" actId="113"/>
          <ac:spMkLst>
            <pc:docMk/>
            <pc:sldMk cId="1915692593" sldId="354"/>
            <ac:spMk id="7" creationId="{561A12F3-5D33-FE5E-0BAD-F566FEA3A27E}"/>
          </ac:spMkLst>
        </pc:spChg>
        <pc:spChg chg="del">
          <ac:chgData name="Jennifer Cassarly" userId="627ceb50-0a26-47e5-9619-728db87e0a46" providerId="ADAL" clId="{A3D43E8D-9640-435C-841E-AB66DBC27C9A}" dt="2025-09-24T19:37:06.423" v="1426" actId="478"/>
          <ac:spMkLst>
            <pc:docMk/>
            <pc:sldMk cId="1915692593" sldId="354"/>
            <ac:spMk id="15" creationId="{EB677950-4321-C922-AA2A-4FBD6C1671E6}"/>
          </ac:spMkLst>
        </pc:spChg>
        <pc:spChg chg="del mod topLvl">
          <ac:chgData name="Jennifer Cassarly" userId="627ceb50-0a26-47e5-9619-728db87e0a46" providerId="ADAL" clId="{A3D43E8D-9640-435C-841E-AB66DBC27C9A}" dt="2025-09-24T20:08:13.989" v="2372" actId="478"/>
          <ac:spMkLst>
            <pc:docMk/>
            <pc:sldMk cId="1915692593" sldId="354"/>
            <ac:spMk id="21" creationId="{368CE9EB-1048-B358-8099-0BA5D668F85E}"/>
          </ac:spMkLst>
        </pc:spChg>
        <pc:spChg chg="del mod topLvl">
          <ac:chgData name="Jennifer Cassarly" userId="627ceb50-0a26-47e5-9619-728db87e0a46" providerId="ADAL" clId="{A3D43E8D-9640-435C-841E-AB66DBC27C9A}" dt="2025-09-24T20:09:10.001" v="2507" actId="478"/>
          <ac:spMkLst>
            <pc:docMk/>
            <pc:sldMk cId="1915692593" sldId="354"/>
            <ac:spMk id="22" creationId="{DFF73D66-4D3A-EB23-4C91-67D870DF6856}"/>
          </ac:spMkLst>
        </pc:spChg>
        <pc:spChg chg="del">
          <ac:chgData name="Jennifer Cassarly" userId="627ceb50-0a26-47e5-9619-728db87e0a46" providerId="ADAL" clId="{A3D43E8D-9640-435C-841E-AB66DBC27C9A}" dt="2025-09-24T18:05:50.310" v="322" actId="478"/>
          <ac:spMkLst>
            <pc:docMk/>
            <pc:sldMk cId="1915692593" sldId="354"/>
            <ac:spMk id="30" creationId="{AC7D7E0A-D139-C992-D337-A3B43562EE5B}"/>
          </ac:spMkLst>
        </pc:spChg>
        <pc:spChg chg="del">
          <ac:chgData name="Jennifer Cassarly" userId="627ceb50-0a26-47e5-9619-728db87e0a46" providerId="ADAL" clId="{A3D43E8D-9640-435C-841E-AB66DBC27C9A}" dt="2025-09-24T18:05:53.322" v="323" actId="478"/>
          <ac:spMkLst>
            <pc:docMk/>
            <pc:sldMk cId="1915692593" sldId="354"/>
            <ac:spMk id="31" creationId="{C70C5DC9-29AE-3935-414A-A7819A933D3E}"/>
          </ac:spMkLst>
        </pc:spChg>
        <pc:spChg chg="mod">
          <ac:chgData name="Jennifer Cassarly" userId="627ceb50-0a26-47e5-9619-728db87e0a46" providerId="ADAL" clId="{A3D43E8D-9640-435C-841E-AB66DBC27C9A}" dt="2025-09-24T18:06:19.806" v="329" actId="1076"/>
          <ac:spMkLst>
            <pc:docMk/>
            <pc:sldMk cId="1915692593" sldId="354"/>
            <ac:spMk id="37" creationId="{0D0ADF28-F8F4-FAC5-9F42-E954DBF737BE}"/>
          </ac:spMkLst>
        </pc:spChg>
        <pc:grpChg chg="del">
          <ac:chgData name="Jennifer Cassarly" userId="627ceb50-0a26-47e5-9619-728db87e0a46" providerId="ADAL" clId="{A3D43E8D-9640-435C-841E-AB66DBC27C9A}" dt="2025-09-24T20:08:13.989" v="2372" actId="478"/>
          <ac:grpSpMkLst>
            <pc:docMk/>
            <pc:sldMk cId="1915692593" sldId="354"/>
            <ac:grpSpMk id="20" creationId="{F1306CFB-1F80-170B-3515-D340F931CA67}"/>
          </ac:grpSpMkLst>
        </pc:grpChg>
        <pc:grpChg chg="del">
          <ac:chgData name="Jennifer Cassarly" userId="627ceb50-0a26-47e5-9619-728db87e0a46" providerId="ADAL" clId="{A3D43E8D-9640-435C-841E-AB66DBC27C9A}" dt="2025-09-24T18:05:57.132" v="324" actId="21"/>
          <ac:grpSpMkLst>
            <pc:docMk/>
            <pc:sldMk cId="1915692593" sldId="354"/>
            <ac:grpSpMk id="23" creationId="{3BDDCFEB-F1BF-4E20-F5BF-FDF7910C5106}"/>
          </ac:grpSpMkLst>
        </pc:grpChg>
        <pc:picChg chg="del">
          <ac:chgData name="Jennifer Cassarly" userId="627ceb50-0a26-47e5-9619-728db87e0a46" providerId="ADAL" clId="{A3D43E8D-9640-435C-841E-AB66DBC27C9A}" dt="2025-09-24T18:05:48.635" v="321" actId="478"/>
          <ac:picMkLst>
            <pc:docMk/>
            <pc:sldMk cId="1915692593" sldId="354"/>
            <ac:picMk id="2" creationId="{29EAC75C-8521-BE79-98E5-8B2474B5101D}"/>
          </ac:picMkLst>
        </pc:picChg>
        <pc:picChg chg="add mod">
          <ac:chgData name="Jennifer Cassarly" userId="627ceb50-0a26-47e5-9619-728db87e0a46" providerId="ADAL" clId="{A3D43E8D-9640-435C-841E-AB66DBC27C9A}" dt="2025-09-25T08:46:48.391" v="6220" actId="1076"/>
          <ac:picMkLst>
            <pc:docMk/>
            <pc:sldMk cId="1915692593" sldId="354"/>
            <ac:picMk id="8" creationId="{753C889F-B0B6-4427-6D0C-296E92FDDA90}"/>
          </ac:picMkLst>
        </pc:picChg>
      </pc:sldChg>
      <pc:sldChg chg="addSp delSp modSp add mod setBg">
        <pc:chgData name="Jennifer Cassarly" userId="627ceb50-0a26-47e5-9619-728db87e0a46" providerId="ADAL" clId="{A3D43E8D-9640-435C-841E-AB66DBC27C9A}" dt="2025-09-25T08:50:15.007" v="6289" actId="1076"/>
        <pc:sldMkLst>
          <pc:docMk/>
          <pc:sldMk cId="1783666303" sldId="355"/>
        </pc:sldMkLst>
        <pc:spChg chg="add mod">
          <ac:chgData name="Jennifer Cassarly" userId="627ceb50-0a26-47e5-9619-728db87e0a46" providerId="ADAL" clId="{A3D43E8D-9640-435C-841E-AB66DBC27C9A}" dt="2025-09-25T08:50:15.007" v="6289" actId="1076"/>
          <ac:spMkLst>
            <pc:docMk/>
            <pc:sldMk cId="1783666303" sldId="355"/>
            <ac:spMk id="2" creationId="{7156C88A-7587-DBE7-B0D7-75B066C662AB}"/>
          </ac:spMkLst>
        </pc:spChg>
        <pc:spChg chg="mod">
          <ac:chgData name="Jennifer Cassarly" userId="627ceb50-0a26-47e5-9619-728db87e0a46" providerId="ADAL" clId="{A3D43E8D-9640-435C-841E-AB66DBC27C9A}" dt="2025-09-25T08:24:02.632" v="5439" actId="1076"/>
          <ac:spMkLst>
            <pc:docMk/>
            <pc:sldMk cId="1783666303" sldId="355"/>
            <ac:spMk id="4" creationId="{00000000-0000-0000-0000-000000000000}"/>
          </ac:spMkLst>
        </pc:spChg>
        <pc:spChg chg="del">
          <ac:chgData name="Jennifer Cassarly" userId="627ceb50-0a26-47e5-9619-728db87e0a46" providerId="ADAL" clId="{A3D43E8D-9640-435C-841E-AB66DBC27C9A}" dt="2025-09-24T18:52:19.782" v="953" actId="478"/>
          <ac:spMkLst>
            <pc:docMk/>
            <pc:sldMk cId="1783666303" sldId="355"/>
            <ac:spMk id="5" creationId="{00000000-0000-0000-0000-000000000000}"/>
          </ac:spMkLst>
        </pc:spChg>
        <pc:spChg chg="del">
          <ac:chgData name="Jennifer Cassarly" userId="627ceb50-0a26-47e5-9619-728db87e0a46" providerId="ADAL" clId="{A3D43E8D-9640-435C-841E-AB66DBC27C9A}" dt="2025-09-24T18:52:22.280" v="954" actId="478"/>
          <ac:spMkLst>
            <pc:docMk/>
            <pc:sldMk cId="1783666303" sldId="355"/>
            <ac:spMk id="6" creationId="{00000000-0000-0000-0000-000000000000}"/>
          </ac:spMkLst>
        </pc:spChg>
        <pc:spChg chg="del">
          <ac:chgData name="Jennifer Cassarly" userId="627ceb50-0a26-47e5-9619-728db87e0a46" providerId="ADAL" clId="{A3D43E8D-9640-435C-841E-AB66DBC27C9A}" dt="2025-09-24T18:52:26.238" v="955" actId="478"/>
          <ac:spMkLst>
            <pc:docMk/>
            <pc:sldMk cId="1783666303" sldId="355"/>
            <ac:spMk id="7" creationId="{00000000-0000-0000-0000-000000000000}"/>
          </ac:spMkLst>
        </pc:spChg>
        <pc:spChg chg="del">
          <ac:chgData name="Jennifer Cassarly" userId="627ceb50-0a26-47e5-9619-728db87e0a46" providerId="ADAL" clId="{A3D43E8D-9640-435C-841E-AB66DBC27C9A}" dt="2025-09-24T18:53:04.060" v="968" actId="478"/>
          <ac:spMkLst>
            <pc:docMk/>
            <pc:sldMk cId="1783666303" sldId="355"/>
            <ac:spMk id="8" creationId="{00000000-0000-0000-0000-000000000000}"/>
          </ac:spMkLst>
        </pc:spChg>
        <pc:spChg chg="del">
          <ac:chgData name="Jennifer Cassarly" userId="627ceb50-0a26-47e5-9619-728db87e0a46" providerId="ADAL" clId="{A3D43E8D-9640-435C-841E-AB66DBC27C9A}" dt="2025-09-24T18:53:01.706" v="966" actId="478"/>
          <ac:spMkLst>
            <pc:docMk/>
            <pc:sldMk cId="1783666303" sldId="355"/>
            <ac:spMk id="9" creationId="{00000000-0000-0000-0000-000000000000}"/>
          </ac:spMkLst>
        </pc:spChg>
        <pc:spChg chg="del">
          <ac:chgData name="Jennifer Cassarly" userId="627ceb50-0a26-47e5-9619-728db87e0a46" providerId="ADAL" clId="{A3D43E8D-9640-435C-841E-AB66DBC27C9A}" dt="2025-09-24T18:53:05.272" v="969" actId="478"/>
          <ac:spMkLst>
            <pc:docMk/>
            <pc:sldMk cId="1783666303" sldId="355"/>
            <ac:spMk id="10" creationId="{00000000-0000-0000-0000-000000000000}"/>
          </ac:spMkLst>
        </pc:spChg>
        <pc:spChg chg="del">
          <ac:chgData name="Jennifer Cassarly" userId="627ceb50-0a26-47e5-9619-728db87e0a46" providerId="ADAL" clId="{A3D43E8D-9640-435C-841E-AB66DBC27C9A}" dt="2025-09-24T18:53:02.958" v="967" actId="478"/>
          <ac:spMkLst>
            <pc:docMk/>
            <pc:sldMk cId="1783666303" sldId="355"/>
            <ac:spMk id="11" creationId="{00000000-0000-0000-0000-000000000000}"/>
          </ac:spMkLst>
        </pc:spChg>
        <pc:spChg chg="del">
          <ac:chgData name="Jennifer Cassarly" userId="627ceb50-0a26-47e5-9619-728db87e0a46" providerId="ADAL" clId="{A3D43E8D-9640-435C-841E-AB66DBC27C9A}" dt="2025-09-24T18:52:14.787" v="951" actId="478"/>
          <ac:spMkLst>
            <pc:docMk/>
            <pc:sldMk cId="1783666303" sldId="355"/>
            <ac:spMk id="12" creationId="{00000000-0000-0000-0000-000000000000}"/>
          </ac:spMkLst>
        </pc:spChg>
        <pc:spChg chg="del">
          <ac:chgData name="Jennifer Cassarly" userId="627ceb50-0a26-47e5-9619-728db87e0a46" providerId="ADAL" clId="{A3D43E8D-9640-435C-841E-AB66DBC27C9A}" dt="2025-09-24T18:52:56.393" v="964" actId="478"/>
          <ac:spMkLst>
            <pc:docMk/>
            <pc:sldMk cId="1783666303" sldId="355"/>
            <ac:spMk id="13" creationId="{00000000-0000-0000-0000-000000000000}"/>
          </ac:spMkLst>
        </pc:spChg>
        <pc:spChg chg="del">
          <ac:chgData name="Jennifer Cassarly" userId="627ceb50-0a26-47e5-9619-728db87e0a46" providerId="ADAL" clId="{A3D43E8D-9640-435C-841E-AB66DBC27C9A}" dt="2025-09-24T18:52:15.455" v="952" actId="478"/>
          <ac:spMkLst>
            <pc:docMk/>
            <pc:sldMk cId="1783666303" sldId="355"/>
            <ac:spMk id="14" creationId="{00000000-0000-0000-0000-000000000000}"/>
          </ac:spMkLst>
        </pc:spChg>
        <pc:spChg chg="del">
          <ac:chgData name="Jennifer Cassarly" userId="627ceb50-0a26-47e5-9619-728db87e0a46" providerId="ADAL" clId="{A3D43E8D-9640-435C-841E-AB66DBC27C9A}" dt="2025-09-25T07:58:34.010" v="5322" actId="478"/>
          <ac:spMkLst>
            <pc:docMk/>
            <pc:sldMk cId="1783666303" sldId="355"/>
            <ac:spMk id="15" creationId="{00000000-0000-0000-0000-000000000000}"/>
          </ac:spMkLst>
        </pc:spChg>
        <pc:spChg chg="del">
          <ac:chgData name="Jennifer Cassarly" userId="627ceb50-0a26-47e5-9619-728db87e0a46" providerId="ADAL" clId="{A3D43E8D-9640-435C-841E-AB66DBC27C9A}" dt="2025-09-24T18:53:00.202" v="965" actId="478"/>
          <ac:spMkLst>
            <pc:docMk/>
            <pc:sldMk cId="1783666303" sldId="355"/>
            <ac:spMk id="16" creationId="{00000000-0000-0000-0000-000000000000}"/>
          </ac:spMkLst>
        </pc:spChg>
        <pc:spChg chg="del">
          <ac:chgData name="Jennifer Cassarly" userId="627ceb50-0a26-47e5-9619-728db87e0a46" providerId="ADAL" clId="{A3D43E8D-9640-435C-841E-AB66DBC27C9A}" dt="2025-09-24T18:52:34.513" v="959" actId="478"/>
          <ac:spMkLst>
            <pc:docMk/>
            <pc:sldMk cId="1783666303" sldId="355"/>
            <ac:spMk id="17" creationId="{00000000-0000-0000-0000-000000000000}"/>
          </ac:spMkLst>
        </pc:spChg>
        <pc:spChg chg="del mod">
          <ac:chgData name="Jennifer Cassarly" userId="627ceb50-0a26-47e5-9619-728db87e0a46" providerId="ADAL" clId="{A3D43E8D-9640-435C-841E-AB66DBC27C9A}" dt="2025-09-24T18:52:33.538" v="958" actId="478"/>
          <ac:spMkLst>
            <pc:docMk/>
            <pc:sldMk cId="1783666303" sldId="355"/>
            <ac:spMk id="18" creationId="{00000000-0000-0000-0000-000000000000}"/>
          </ac:spMkLst>
        </pc:spChg>
        <pc:spChg chg="mod">
          <ac:chgData name="Jennifer Cassarly" userId="627ceb50-0a26-47e5-9619-728db87e0a46" providerId="ADAL" clId="{A3D43E8D-9640-435C-841E-AB66DBC27C9A}" dt="2025-09-24T18:53:11.908" v="970" actId="1076"/>
          <ac:spMkLst>
            <pc:docMk/>
            <pc:sldMk cId="1783666303" sldId="355"/>
            <ac:spMk id="24" creationId="{00000000-0000-0000-0000-000000000000}"/>
          </ac:spMkLst>
        </pc:spChg>
        <pc:spChg chg="mod">
          <ac:chgData name="Jennifer Cassarly" userId="627ceb50-0a26-47e5-9619-728db87e0a46" providerId="ADAL" clId="{A3D43E8D-9640-435C-841E-AB66DBC27C9A}" dt="2025-09-25T08:23:59.259" v="5438" actId="1076"/>
          <ac:spMkLst>
            <pc:docMk/>
            <pc:sldMk cId="1783666303" sldId="355"/>
            <ac:spMk id="57" creationId="{CE4FCC06-06D0-C48E-F904-DB6F97F8EFE9}"/>
          </ac:spMkLst>
        </pc:spChg>
        <pc:grpChg chg="del">
          <ac:chgData name="Jennifer Cassarly" userId="627ceb50-0a26-47e5-9619-728db87e0a46" providerId="ADAL" clId="{A3D43E8D-9640-435C-841E-AB66DBC27C9A}" dt="2025-09-24T18:52:31.530" v="956" actId="478"/>
          <ac:grpSpMkLst>
            <pc:docMk/>
            <pc:sldMk cId="1783666303" sldId="355"/>
            <ac:grpSpMk id="27" creationId="{00000000-0000-0000-0000-000000000000}"/>
          </ac:grpSpMkLst>
        </pc:grpChg>
        <pc:picChg chg="add del">
          <ac:chgData name="Jennifer Cassarly" userId="627ceb50-0a26-47e5-9619-728db87e0a46" providerId="ADAL" clId="{A3D43E8D-9640-435C-841E-AB66DBC27C9A}" dt="2025-09-24T18:52:13.751" v="950" actId="478"/>
          <ac:picMkLst>
            <pc:docMk/>
            <pc:sldMk cId="1783666303" sldId="355"/>
            <ac:picMk id="2" creationId="{00000000-0000-0000-0000-000000000000}"/>
          </ac:picMkLst>
        </pc:picChg>
        <pc:picChg chg="add mod">
          <ac:chgData name="Jennifer Cassarly" userId="627ceb50-0a26-47e5-9619-728db87e0a46" providerId="ADAL" clId="{A3D43E8D-9640-435C-841E-AB66DBC27C9A}" dt="2025-09-25T08:50:15.007" v="6289" actId="1076"/>
          <ac:picMkLst>
            <pc:docMk/>
            <pc:sldMk cId="1783666303" sldId="355"/>
            <ac:picMk id="3" creationId="{B0E56210-E5E8-07CB-2DF5-DD690AD83210}"/>
          </ac:picMkLst>
        </pc:picChg>
      </pc:sldChg>
      <pc:sldChg chg="addSp delSp modSp add mod ord setBg">
        <pc:chgData name="Jennifer Cassarly" userId="627ceb50-0a26-47e5-9619-728db87e0a46" providerId="ADAL" clId="{A3D43E8D-9640-435C-841E-AB66DBC27C9A}" dt="2025-09-30T14:49:51.765" v="6355" actId="20578"/>
        <pc:sldMkLst>
          <pc:docMk/>
          <pc:sldMk cId="209050069" sldId="356"/>
        </pc:sldMkLst>
        <pc:spChg chg="del mod">
          <ac:chgData name="Jennifer Cassarly" userId="627ceb50-0a26-47e5-9619-728db87e0a46" providerId="ADAL" clId="{A3D43E8D-9640-435C-841E-AB66DBC27C9A}" dt="2025-09-24T19:55:33.589" v="1688" actId="478"/>
          <ac:spMkLst>
            <pc:docMk/>
            <pc:sldMk cId="209050069" sldId="356"/>
            <ac:spMk id="3" creationId="{574DDB84-9CB7-E6B7-C7EB-BF6F83F82996}"/>
          </ac:spMkLst>
        </pc:spChg>
        <pc:spChg chg="add mod">
          <ac:chgData name="Jennifer Cassarly" userId="627ceb50-0a26-47e5-9619-728db87e0a46" providerId="ADAL" clId="{A3D43E8D-9640-435C-841E-AB66DBC27C9A}" dt="2025-09-24T20:04:06.964" v="2302" actId="1076"/>
          <ac:spMkLst>
            <pc:docMk/>
            <pc:sldMk cId="209050069" sldId="356"/>
            <ac:spMk id="4" creationId="{7CD245B4-04DD-E8FA-353E-08511136D25C}"/>
          </ac:spMkLst>
        </pc:spChg>
        <pc:spChg chg="add mod">
          <ac:chgData name="Jennifer Cassarly" userId="627ceb50-0a26-47e5-9619-728db87e0a46" providerId="ADAL" clId="{A3D43E8D-9640-435C-841E-AB66DBC27C9A}" dt="2025-09-24T20:06:02.898" v="2310" actId="1076"/>
          <ac:spMkLst>
            <pc:docMk/>
            <pc:sldMk cId="209050069" sldId="356"/>
            <ac:spMk id="5" creationId="{BD4F68EA-D5B7-B042-3DE6-8F7D4C97849A}"/>
          </ac:spMkLst>
        </pc:spChg>
        <pc:spChg chg="add mod">
          <ac:chgData name="Jennifer Cassarly" userId="627ceb50-0a26-47e5-9619-728db87e0a46" providerId="ADAL" clId="{A3D43E8D-9640-435C-841E-AB66DBC27C9A}" dt="2025-09-25T08:50:20.653" v="6291" actId="1076"/>
          <ac:spMkLst>
            <pc:docMk/>
            <pc:sldMk cId="209050069" sldId="356"/>
            <ac:spMk id="7" creationId="{7CFAD270-FEDF-5CA1-12E6-9C4B5D5F305A}"/>
          </ac:spMkLst>
        </pc:spChg>
        <pc:spChg chg="add mod">
          <ac:chgData name="Jennifer Cassarly" userId="627ceb50-0a26-47e5-9619-728db87e0a46" providerId="ADAL" clId="{A3D43E8D-9640-435C-841E-AB66DBC27C9A}" dt="2025-09-24T19:57:31.143" v="1735" actId="20577"/>
          <ac:spMkLst>
            <pc:docMk/>
            <pc:sldMk cId="209050069" sldId="356"/>
            <ac:spMk id="8" creationId="{C23BBFE5-A47A-B843-D8C2-5073FFC6CB0B}"/>
          </ac:spMkLst>
        </pc:spChg>
        <pc:spChg chg="add mod">
          <ac:chgData name="Jennifer Cassarly" userId="627ceb50-0a26-47e5-9619-728db87e0a46" providerId="ADAL" clId="{A3D43E8D-9640-435C-841E-AB66DBC27C9A}" dt="2025-09-24T20:06:05.286" v="2311" actId="1076"/>
          <ac:spMkLst>
            <pc:docMk/>
            <pc:sldMk cId="209050069" sldId="356"/>
            <ac:spMk id="10" creationId="{A346C631-7D88-9E64-0464-53B1B7C0781B}"/>
          </ac:spMkLst>
        </pc:spChg>
        <pc:spChg chg="add mod">
          <ac:chgData name="Jennifer Cassarly" userId="627ceb50-0a26-47e5-9619-728db87e0a46" providerId="ADAL" clId="{A3D43E8D-9640-435C-841E-AB66DBC27C9A}" dt="2025-09-24T20:06:14.840" v="2314" actId="1076"/>
          <ac:spMkLst>
            <pc:docMk/>
            <pc:sldMk cId="209050069" sldId="356"/>
            <ac:spMk id="11" creationId="{A9919D5E-040E-547E-8B84-786843CA945C}"/>
          </ac:spMkLst>
        </pc:spChg>
        <pc:spChg chg="del">
          <ac:chgData name="Jennifer Cassarly" userId="627ceb50-0a26-47e5-9619-728db87e0a46" providerId="ADAL" clId="{A3D43E8D-9640-435C-841E-AB66DBC27C9A}" dt="2025-09-24T19:56:13.038" v="1714" actId="478"/>
          <ac:spMkLst>
            <pc:docMk/>
            <pc:sldMk cId="209050069" sldId="356"/>
            <ac:spMk id="15" creationId="{EB677950-4321-C922-AA2A-4FBD6C1671E6}"/>
          </ac:spMkLst>
        </pc:spChg>
        <pc:spChg chg="add mod">
          <ac:chgData name="Jennifer Cassarly" userId="627ceb50-0a26-47e5-9619-728db87e0a46" providerId="ADAL" clId="{A3D43E8D-9640-435C-841E-AB66DBC27C9A}" dt="2025-09-24T20:06:40.610" v="2323" actId="1076"/>
          <ac:spMkLst>
            <pc:docMk/>
            <pc:sldMk cId="209050069" sldId="356"/>
            <ac:spMk id="16" creationId="{2C39F6A9-7DE2-7BF1-F4C7-5A9F829EF279}"/>
          </ac:spMkLst>
        </pc:spChg>
        <pc:spChg chg="add mod">
          <ac:chgData name="Jennifer Cassarly" userId="627ceb50-0a26-47e5-9619-728db87e0a46" providerId="ADAL" clId="{A3D43E8D-9640-435C-841E-AB66DBC27C9A}" dt="2025-09-24T20:06:38.774" v="2322" actId="1076"/>
          <ac:spMkLst>
            <pc:docMk/>
            <pc:sldMk cId="209050069" sldId="356"/>
            <ac:spMk id="17" creationId="{154933BA-CC9D-BE30-696C-94FF1AF4836C}"/>
          </ac:spMkLst>
        </pc:spChg>
        <pc:spChg chg="add mod">
          <ac:chgData name="Jennifer Cassarly" userId="627ceb50-0a26-47e5-9619-728db87e0a46" providerId="ADAL" clId="{A3D43E8D-9640-435C-841E-AB66DBC27C9A}" dt="2025-09-24T20:06:42.447" v="2324" actId="1076"/>
          <ac:spMkLst>
            <pc:docMk/>
            <pc:sldMk cId="209050069" sldId="356"/>
            <ac:spMk id="18" creationId="{C01E60A7-3AAA-B4CE-78B9-793E3D26CC4A}"/>
          </ac:spMkLst>
        </pc:spChg>
        <pc:spChg chg="del">
          <ac:chgData name="Jennifer Cassarly" userId="627ceb50-0a26-47e5-9619-728db87e0a46" providerId="ADAL" clId="{A3D43E8D-9640-435C-841E-AB66DBC27C9A}" dt="2025-09-24T18:10:17.234" v="352" actId="478"/>
          <ac:spMkLst>
            <pc:docMk/>
            <pc:sldMk cId="209050069" sldId="356"/>
            <ac:spMk id="30" creationId="{AC7D7E0A-D139-C992-D337-A3B43562EE5B}"/>
          </ac:spMkLst>
        </pc:spChg>
        <pc:spChg chg="del">
          <ac:chgData name="Jennifer Cassarly" userId="627ceb50-0a26-47e5-9619-728db87e0a46" providerId="ADAL" clId="{A3D43E8D-9640-435C-841E-AB66DBC27C9A}" dt="2025-09-24T18:10:21.033" v="354" actId="478"/>
          <ac:spMkLst>
            <pc:docMk/>
            <pc:sldMk cId="209050069" sldId="356"/>
            <ac:spMk id="31" creationId="{C70C5DC9-29AE-3935-414A-A7819A933D3E}"/>
          </ac:spMkLst>
        </pc:spChg>
        <pc:spChg chg="del">
          <ac:chgData name="Jennifer Cassarly" userId="627ceb50-0a26-47e5-9619-728db87e0a46" providerId="ADAL" clId="{A3D43E8D-9640-435C-841E-AB66DBC27C9A}" dt="2025-09-24T18:10:18.207" v="353" actId="478"/>
          <ac:spMkLst>
            <pc:docMk/>
            <pc:sldMk cId="209050069" sldId="356"/>
            <ac:spMk id="37" creationId="{0D0ADF28-F8F4-FAC5-9F42-E954DBF737BE}"/>
          </ac:spMkLst>
        </pc:spChg>
        <pc:grpChg chg="add mod">
          <ac:chgData name="Jennifer Cassarly" userId="627ceb50-0a26-47e5-9619-728db87e0a46" providerId="ADAL" clId="{A3D43E8D-9640-435C-841E-AB66DBC27C9A}" dt="2025-09-25T07:59:32.055" v="5326" actId="14100"/>
          <ac:grpSpMkLst>
            <pc:docMk/>
            <pc:sldMk cId="209050069" sldId="356"/>
            <ac:grpSpMk id="2" creationId="{CE355922-54E5-6167-512F-A999E4861E89}"/>
          </ac:grpSpMkLst>
        </pc:grpChg>
        <pc:picChg chg="del">
          <ac:chgData name="Jennifer Cassarly" userId="627ceb50-0a26-47e5-9619-728db87e0a46" providerId="ADAL" clId="{A3D43E8D-9640-435C-841E-AB66DBC27C9A}" dt="2025-09-24T18:10:26.759" v="355" actId="478"/>
          <ac:picMkLst>
            <pc:docMk/>
            <pc:sldMk cId="209050069" sldId="356"/>
            <ac:picMk id="2" creationId="{29EAC75C-8521-BE79-98E5-8B2474B5101D}"/>
          </ac:picMkLst>
        </pc:picChg>
        <pc:picChg chg="mod">
          <ac:chgData name="Jennifer Cassarly" userId="627ceb50-0a26-47e5-9619-728db87e0a46" providerId="ADAL" clId="{A3D43E8D-9640-435C-841E-AB66DBC27C9A}" dt="2025-09-25T07:59:23.206" v="5323"/>
          <ac:picMkLst>
            <pc:docMk/>
            <pc:sldMk cId="209050069" sldId="356"/>
            <ac:picMk id="3" creationId="{2695C818-E7DC-112C-E6C2-E152F3D39C95}"/>
          </ac:picMkLst>
        </pc:picChg>
        <pc:picChg chg="mod">
          <ac:chgData name="Jennifer Cassarly" userId="627ceb50-0a26-47e5-9619-728db87e0a46" providerId="ADAL" clId="{A3D43E8D-9640-435C-841E-AB66DBC27C9A}" dt="2025-09-25T07:59:23.206" v="5323"/>
          <ac:picMkLst>
            <pc:docMk/>
            <pc:sldMk cId="209050069" sldId="356"/>
            <ac:picMk id="6" creationId="{1FB70E3E-7159-1C35-4D76-493905F2FCC7}"/>
          </ac:picMkLst>
        </pc:picChg>
        <pc:picChg chg="add del mod">
          <ac:chgData name="Jennifer Cassarly" userId="627ceb50-0a26-47e5-9619-728db87e0a46" providerId="ADAL" clId="{A3D43E8D-9640-435C-841E-AB66DBC27C9A}" dt="2025-09-24T20:02:21.852" v="2285" actId="478"/>
          <ac:picMkLst>
            <pc:docMk/>
            <pc:sldMk cId="209050069" sldId="356"/>
            <ac:picMk id="7" creationId="{3A87641D-1800-41CF-FCD3-B186110EA9D8}"/>
          </ac:picMkLst>
        </pc:picChg>
        <pc:picChg chg="add del mod">
          <ac:chgData name="Jennifer Cassarly" userId="627ceb50-0a26-47e5-9619-728db87e0a46" providerId="ADAL" clId="{A3D43E8D-9640-435C-841E-AB66DBC27C9A}" dt="2025-09-24T20:02:20.409" v="2284" actId="478"/>
          <ac:picMkLst>
            <pc:docMk/>
            <pc:sldMk cId="209050069" sldId="356"/>
            <ac:picMk id="9" creationId="{0B98618F-A37F-03D2-B42D-0C5E125A7AC4}"/>
          </ac:picMkLst>
        </pc:picChg>
        <pc:picChg chg="add mod">
          <ac:chgData name="Jennifer Cassarly" userId="627ceb50-0a26-47e5-9619-728db87e0a46" providerId="ADAL" clId="{A3D43E8D-9640-435C-841E-AB66DBC27C9A}" dt="2025-09-25T08:50:20.653" v="6291" actId="1076"/>
          <ac:picMkLst>
            <pc:docMk/>
            <pc:sldMk cId="209050069" sldId="356"/>
            <ac:picMk id="9" creationId="{31C9D2A7-B69F-31EA-34DF-9ADEB18CF6CE}"/>
          </ac:picMkLst>
        </pc:picChg>
        <pc:picChg chg="add mod">
          <ac:chgData name="Jennifer Cassarly" userId="627ceb50-0a26-47e5-9619-728db87e0a46" providerId="ADAL" clId="{A3D43E8D-9640-435C-841E-AB66DBC27C9A}" dt="2025-09-24T20:06:51.546" v="2328" actId="1076"/>
          <ac:picMkLst>
            <pc:docMk/>
            <pc:sldMk cId="209050069" sldId="356"/>
            <ac:picMk id="13" creationId="{08CA344F-FA8D-8464-E0F8-12008EC83C79}"/>
          </ac:picMkLst>
        </pc:picChg>
        <pc:picChg chg="add mod modCrop">
          <ac:chgData name="Jennifer Cassarly" userId="627ceb50-0a26-47e5-9619-728db87e0a46" providerId="ADAL" clId="{A3D43E8D-9640-435C-841E-AB66DBC27C9A}" dt="2025-09-24T20:06:45.715" v="2326" actId="1076"/>
          <ac:picMkLst>
            <pc:docMk/>
            <pc:sldMk cId="209050069" sldId="356"/>
            <ac:picMk id="14" creationId="{C2BCA069-3442-0154-0F44-8A81DFCDBA79}"/>
          </ac:picMkLst>
        </pc:picChg>
      </pc:sldChg>
      <pc:sldChg chg="new del">
        <pc:chgData name="Jennifer Cassarly" userId="627ceb50-0a26-47e5-9619-728db87e0a46" providerId="ADAL" clId="{A3D43E8D-9640-435C-841E-AB66DBC27C9A}" dt="2025-09-24T19:12:35.552" v="1073" actId="680"/>
        <pc:sldMkLst>
          <pc:docMk/>
          <pc:sldMk cId="1006489447" sldId="357"/>
        </pc:sldMkLst>
      </pc:sldChg>
      <pc:sldChg chg="addSp delSp modSp add mod ord">
        <pc:chgData name="Jennifer Cassarly" userId="627ceb50-0a26-47e5-9619-728db87e0a46" providerId="ADAL" clId="{A3D43E8D-9640-435C-841E-AB66DBC27C9A}" dt="2025-09-25T08:45:38.874" v="6201"/>
        <pc:sldMkLst>
          <pc:docMk/>
          <pc:sldMk cId="2433825447" sldId="357"/>
        </pc:sldMkLst>
        <pc:spChg chg="del mod">
          <ac:chgData name="Jennifer Cassarly" userId="627ceb50-0a26-47e5-9619-728db87e0a46" providerId="ADAL" clId="{A3D43E8D-9640-435C-841E-AB66DBC27C9A}" dt="2025-09-24T19:12:49.551" v="1086"/>
          <ac:spMkLst>
            <pc:docMk/>
            <pc:sldMk cId="2433825447" sldId="357"/>
            <ac:spMk id="2" creationId="{00000000-0000-0000-0000-000000000000}"/>
          </ac:spMkLst>
        </pc:spChg>
        <pc:spChg chg="add mod">
          <ac:chgData name="Jennifer Cassarly" userId="627ceb50-0a26-47e5-9619-728db87e0a46" providerId="ADAL" clId="{A3D43E8D-9640-435C-841E-AB66DBC27C9A}" dt="2025-09-25T08:45:38.874" v="6201"/>
          <ac:spMkLst>
            <pc:docMk/>
            <pc:sldMk cId="2433825447" sldId="357"/>
            <ac:spMk id="2" creationId="{714AB445-E7A2-7D29-3740-35266664DE7B}"/>
          </ac:spMkLst>
        </pc:spChg>
        <pc:spChg chg="del">
          <ac:chgData name="Jennifer Cassarly" userId="627ceb50-0a26-47e5-9619-728db87e0a46" providerId="ADAL" clId="{A3D43E8D-9640-435C-841E-AB66DBC27C9A}" dt="2025-09-24T19:12:49.551" v="1084" actId="478"/>
          <ac:spMkLst>
            <pc:docMk/>
            <pc:sldMk cId="2433825447" sldId="357"/>
            <ac:spMk id="3" creationId="{00000000-0000-0000-0000-000000000000}"/>
          </ac:spMkLst>
        </pc:spChg>
        <pc:spChg chg="mod">
          <ac:chgData name="Jennifer Cassarly" userId="627ceb50-0a26-47e5-9619-728db87e0a46" providerId="ADAL" clId="{A3D43E8D-9640-435C-841E-AB66DBC27C9A}" dt="2025-09-24T19:28:43.101" v="1224" actId="1076"/>
          <ac:spMkLst>
            <pc:docMk/>
            <pc:sldMk cId="2433825447" sldId="357"/>
            <ac:spMk id="5" creationId="{00000000-0000-0000-0000-000000000000}"/>
          </ac:spMkLst>
        </pc:spChg>
        <pc:spChg chg="add mod">
          <ac:chgData name="Jennifer Cassarly" userId="627ceb50-0a26-47e5-9619-728db87e0a46" providerId="ADAL" clId="{A3D43E8D-9640-435C-841E-AB66DBC27C9A}" dt="2025-09-25T05:59:17.203" v="2845" actId="1076"/>
          <ac:spMkLst>
            <pc:docMk/>
            <pc:sldMk cId="2433825447" sldId="357"/>
            <ac:spMk id="6" creationId="{9E87D71A-66D5-6866-80C4-EABFD017CD8D}"/>
          </ac:spMkLst>
        </pc:spChg>
        <pc:spChg chg="add mod">
          <ac:chgData name="Jennifer Cassarly" userId="627ceb50-0a26-47e5-9619-728db87e0a46" providerId="ADAL" clId="{A3D43E8D-9640-435C-841E-AB66DBC27C9A}" dt="2025-09-25T05:59:29.431" v="2849" actId="1076"/>
          <ac:spMkLst>
            <pc:docMk/>
            <pc:sldMk cId="2433825447" sldId="357"/>
            <ac:spMk id="8" creationId="{6CE3293C-76E5-546F-97EA-0595CEE18CAB}"/>
          </ac:spMkLst>
        </pc:spChg>
        <pc:spChg chg="add mod">
          <ac:chgData name="Jennifer Cassarly" userId="627ceb50-0a26-47e5-9619-728db87e0a46" providerId="ADAL" clId="{A3D43E8D-9640-435C-841E-AB66DBC27C9A}" dt="2025-09-25T05:59:31.889" v="2850" actId="1076"/>
          <ac:spMkLst>
            <pc:docMk/>
            <pc:sldMk cId="2433825447" sldId="357"/>
            <ac:spMk id="10" creationId="{56419210-0EFA-FE6A-2D59-5432FF7DBF51}"/>
          </ac:spMkLst>
        </pc:spChg>
        <pc:spChg chg="add mod">
          <ac:chgData name="Jennifer Cassarly" userId="627ceb50-0a26-47e5-9619-728db87e0a46" providerId="ADAL" clId="{A3D43E8D-9640-435C-841E-AB66DBC27C9A}" dt="2025-09-25T05:59:35.087" v="2851" actId="1076"/>
          <ac:spMkLst>
            <pc:docMk/>
            <pc:sldMk cId="2433825447" sldId="357"/>
            <ac:spMk id="12" creationId="{63D68912-AB67-6846-7061-18486749C777}"/>
          </ac:spMkLst>
        </pc:spChg>
        <pc:spChg chg="add mod">
          <ac:chgData name="Jennifer Cassarly" userId="627ceb50-0a26-47e5-9619-728db87e0a46" providerId="ADAL" clId="{A3D43E8D-9640-435C-841E-AB66DBC27C9A}" dt="2025-09-25T06:00:06.919" v="2859" actId="20577"/>
          <ac:spMkLst>
            <pc:docMk/>
            <pc:sldMk cId="2433825447" sldId="357"/>
            <ac:spMk id="14" creationId="{D1A75D34-D762-DD70-D8F0-5DC462968FF7}"/>
          </ac:spMkLst>
        </pc:spChg>
        <pc:spChg chg="add mod">
          <ac:chgData name="Jennifer Cassarly" userId="627ceb50-0a26-47e5-9619-728db87e0a46" providerId="ADAL" clId="{A3D43E8D-9640-435C-841E-AB66DBC27C9A}" dt="2025-09-25T05:59:47.590" v="2855" actId="1076"/>
          <ac:spMkLst>
            <pc:docMk/>
            <pc:sldMk cId="2433825447" sldId="357"/>
            <ac:spMk id="16" creationId="{40D85966-B8E5-F880-A4D2-98F91590A84D}"/>
          </ac:spMkLst>
        </pc:spChg>
        <pc:spChg chg="add mod">
          <ac:chgData name="Jennifer Cassarly" userId="627ceb50-0a26-47e5-9619-728db87e0a46" providerId="ADAL" clId="{A3D43E8D-9640-435C-841E-AB66DBC27C9A}" dt="2025-09-24T19:23:24.675" v="1127" actId="1076"/>
          <ac:spMkLst>
            <pc:docMk/>
            <pc:sldMk cId="2433825447" sldId="357"/>
            <ac:spMk id="17" creationId="{579A5514-6EEE-F02C-8FA4-157698AF2653}"/>
          </ac:spMkLst>
        </pc:spChg>
        <pc:spChg chg="add mod">
          <ac:chgData name="Jennifer Cassarly" userId="627ceb50-0a26-47e5-9619-728db87e0a46" providerId="ADAL" clId="{A3D43E8D-9640-435C-841E-AB66DBC27C9A}" dt="2025-09-24T19:29:09.572" v="1225" actId="1076"/>
          <ac:spMkLst>
            <pc:docMk/>
            <pc:sldMk cId="2433825447" sldId="357"/>
            <ac:spMk id="18" creationId="{B7225DEC-375A-0E34-C603-AE1F7C5E65DE}"/>
          </ac:spMkLst>
        </pc:spChg>
        <pc:spChg chg="add mod">
          <ac:chgData name="Jennifer Cassarly" userId="627ceb50-0a26-47e5-9619-728db87e0a46" providerId="ADAL" clId="{A3D43E8D-9640-435C-841E-AB66DBC27C9A}" dt="2025-09-24T19:27:40.783" v="1189" actId="1076"/>
          <ac:spMkLst>
            <pc:docMk/>
            <pc:sldMk cId="2433825447" sldId="357"/>
            <ac:spMk id="19" creationId="{DD47D294-D22B-4F1C-2D6C-624AC9155FA1}"/>
          </ac:spMkLst>
        </pc:spChg>
        <pc:spChg chg="add mod ord">
          <ac:chgData name="Jennifer Cassarly" userId="627ceb50-0a26-47e5-9619-728db87e0a46" providerId="ADAL" clId="{A3D43E8D-9640-435C-841E-AB66DBC27C9A}" dt="2025-09-24T19:24:04.358" v="1141" actId="164"/>
          <ac:spMkLst>
            <pc:docMk/>
            <pc:sldMk cId="2433825447" sldId="357"/>
            <ac:spMk id="20" creationId="{6A9C821B-FA58-1DF5-6847-2D6A5C365033}"/>
          </ac:spMkLst>
        </pc:spChg>
        <pc:spChg chg="add mod">
          <ac:chgData name="Jennifer Cassarly" userId="627ceb50-0a26-47e5-9619-728db87e0a46" providerId="ADAL" clId="{A3D43E8D-9640-435C-841E-AB66DBC27C9A}" dt="2025-09-24T20:05:05.468" v="2303" actId="1076"/>
          <ac:spMkLst>
            <pc:docMk/>
            <pc:sldMk cId="2433825447" sldId="357"/>
            <ac:spMk id="21" creationId="{E94DF0CB-D63B-EDFB-14CC-25C60C42D60B}"/>
          </ac:spMkLst>
        </pc:spChg>
        <pc:spChg chg="add del mod">
          <ac:chgData name="Jennifer Cassarly" userId="627ceb50-0a26-47e5-9619-728db87e0a46" providerId="ADAL" clId="{A3D43E8D-9640-435C-841E-AB66DBC27C9A}" dt="2025-09-24T19:25:24.653" v="1163" actId="478"/>
          <ac:spMkLst>
            <pc:docMk/>
            <pc:sldMk cId="2433825447" sldId="357"/>
            <ac:spMk id="22" creationId="{764BCFCA-52DB-A979-C513-F89A9BED7188}"/>
          </ac:spMkLst>
        </pc:spChg>
        <pc:spChg chg="add mod">
          <ac:chgData name="Jennifer Cassarly" userId="627ceb50-0a26-47e5-9619-728db87e0a46" providerId="ADAL" clId="{A3D43E8D-9640-435C-841E-AB66DBC27C9A}" dt="2025-09-24T19:24:04.358" v="1141" actId="164"/>
          <ac:spMkLst>
            <pc:docMk/>
            <pc:sldMk cId="2433825447" sldId="357"/>
            <ac:spMk id="23" creationId="{C101B442-5A7A-A6F1-AAE9-2EDD25B688B6}"/>
          </ac:spMkLst>
        </pc:spChg>
        <pc:spChg chg="add mod">
          <ac:chgData name="Jennifer Cassarly" userId="627ceb50-0a26-47e5-9619-728db87e0a46" providerId="ADAL" clId="{A3D43E8D-9640-435C-841E-AB66DBC27C9A}" dt="2025-09-24T19:27:35.431" v="1187" actId="1076"/>
          <ac:spMkLst>
            <pc:docMk/>
            <pc:sldMk cId="2433825447" sldId="357"/>
            <ac:spMk id="25" creationId="{4C99B9B3-81F2-21C6-5F56-CCED777CA65D}"/>
          </ac:spMkLst>
        </pc:spChg>
        <pc:grpChg chg="add del mod">
          <ac:chgData name="Jennifer Cassarly" userId="627ceb50-0a26-47e5-9619-728db87e0a46" providerId="ADAL" clId="{A3D43E8D-9640-435C-841E-AB66DBC27C9A}" dt="2025-09-24T19:24:37.448" v="1151" actId="478"/>
          <ac:grpSpMkLst>
            <pc:docMk/>
            <pc:sldMk cId="2433825447" sldId="357"/>
            <ac:grpSpMk id="24" creationId="{72C98D03-318C-02C3-815E-5E1B12090835}"/>
          </ac:grpSpMkLst>
        </pc:grpChg>
        <pc:picChg chg="add mod">
          <ac:chgData name="Jennifer Cassarly" userId="627ceb50-0a26-47e5-9619-728db87e0a46" providerId="ADAL" clId="{A3D43E8D-9640-435C-841E-AB66DBC27C9A}" dt="2025-09-25T08:45:38.874" v="6201"/>
          <ac:picMkLst>
            <pc:docMk/>
            <pc:sldMk cId="2433825447" sldId="357"/>
            <ac:picMk id="3" creationId="{DA4A8516-E087-8AFA-0BDE-430D138E8745}"/>
          </ac:picMkLst>
        </pc:picChg>
        <pc:picChg chg="add mod">
          <ac:chgData name="Jennifer Cassarly" userId="627ceb50-0a26-47e5-9619-728db87e0a46" providerId="ADAL" clId="{A3D43E8D-9640-435C-841E-AB66DBC27C9A}" dt="2025-09-24T20:05:11.132" v="2306" actId="1076"/>
          <ac:picMkLst>
            <pc:docMk/>
            <pc:sldMk cId="2433825447" sldId="357"/>
            <ac:picMk id="27" creationId="{B5A24E88-5431-0EB4-21DC-62904273827B}"/>
          </ac:picMkLst>
        </pc:picChg>
      </pc:sldChg>
      <pc:sldChg chg="add del">
        <pc:chgData name="Jennifer Cassarly" userId="627ceb50-0a26-47e5-9619-728db87e0a46" providerId="ADAL" clId="{A3D43E8D-9640-435C-841E-AB66DBC27C9A}" dt="2025-09-24T18:10:12.610" v="351" actId="47"/>
        <pc:sldMkLst>
          <pc:docMk/>
          <pc:sldMk cId="3238470453" sldId="357"/>
        </pc:sldMkLst>
      </pc:sldChg>
      <pc:sldChg chg="addSp delSp modSp add mod setBg modNotes modNotesTx">
        <pc:chgData name="Jennifer Cassarly" userId="627ceb50-0a26-47e5-9619-728db87e0a46" providerId="ADAL" clId="{A3D43E8D-9640-435C-841E-AB66DBC27C9A}" dt="2025-09-25T08:49:13.238" v="6269" actId="1076"/>
        <pc:sldMkLst>
          <pc:docMk/>
          <pc:sldMk cId="0" sldId="358"/>
        </pc:sldMkLst>
        <pc:spChg chg="mod">
          <ac:chgData name="Jennifer Cassarly" userId="627ceb50-0a26-47e5-9619-728db87e0a46" providerId="ADAL" clId="{A3D43E8D-9640-435C-841E-AB66DBC27C9A}" dt="2025-09-25T07:35:05.496" v="4845" actId="1076"/>
          <ac:spMkLst>
            <pc:docMk/>
            <pc:sldMk cId="0" sldId="358"/>
            <ac:spMk id="14" creationId="{00000000-0000-0000-0000-000000000000}"/>
          </ac:spMkLst>
        </pc:spChg>
        <pc:spChg chg="del">
          <ac:chgData name="Jennifer Cassarly" userId="627ceb50-0a26-47e5-9619-728db87e0a46" providerId="ADAL" clId="{A3D43E8D-9640-435C-841E-AB66DBC27C9A}" dt="2025-09-25T06:57:01.671" v="3697" actId="478"/>
          <ac:spMkLst>
            <pc:docMk/>
            <pc:sldMk cId="0" sldId="358"/>
            <ac:spMk id="26" creationId="{00000000-0000-0000-0000-000000000000}"/>
          </ac:spMkLst>
        </pc:spChg>
        <pc:spChg chg="mod">
          <ac:chgData name="Jennifer Cassarly" userId="627ceb50-0a26-47e5-9619-728db87e0a46" providerId="ADAL" clId="{A3D43E8D-9640-435C-841E-AB66DBC27C9A}" dt="2025-09-25T07:08:27.798" v="4108" actId="1076"/>
          <ac:spMkLst>
            <pc:docMk/>
            <pc:sldMk cId="0" sldId="358"/>
            <ac:spMk id="27" creationId="{00000000-0000-0000-0000-000000000000}"/>
          </ac:spMkLst>
        </pc:spChg>
        <pc:spChg chg="add mod">
          <ac:chgData name="Jennifer Cassarly" userId="627ceb50-0a26-47e5-9619-728db87e0a46" providerId="ADAL" clId="{A3D43E8D-9640-435C-841E-AB66DBC27C9A}" dt="2025-09-25T07:35:08.114" v="4846" actId="1076"/>
          <ac:spMkLst>
            <pc:docMk/>
            <pc:sldMk cId="0" sldId="358"/>
            <ac:spMk id="29" creationId="{38EAC45A-2804-A20D-129A-38BC1D3A8A76}"/>
          </ac:spMkLst>
        </pc:spChg>
        <pc:spChg chg="add mod">
          <ac:chgData name="Jennifer Cassarly" userId="627ceb50-0a26-47e5-9619-728db87e0a46" providerId="ADAL" clId="{A3D43E8D-9640-435C-841E-AB66DBC27C9A}" dt="2025-09-25T08:49:13.238" v="6269" actId="1076"/>
          <ac:spMkLst>
            <pc:docMk/>
            <pc:sldMk cId="0" sldId="358"/>
            <ac:spMk id="30" creationId="{49B80E95-3CA8-2C4E-12F0-FAFFADFB169F}"/>
          </ac:spMkLst>
        </pc:spChg>
        <pc:grpChg chg="del">
          <ac:chgData name="Jennifer Cassarly" userId="627ceb50-0a26-47e5-9619-728db87e0a46" providerId="ADAL" clId="{A3D43E8D-9640-435C-841E-AB66DBC27C9A}" dt="2025-09-25T06:56:59.363" v="3695" actId="478"/>
          <ac:grpSpMkLst>
            <pc:docMk/>
            <pc:sldMk cId="0" sldId="358"/>
            <ac:grpSpMk id="3" creationId="{00000000-0000-0000-0000-000000000000}"/>
          </ac:grpSpMkLst>
        </pc:grpChg>
        <pc:picChg chg="del">
          <ac:chgData name="Jennifer Cassarly" userId="627ceb50-0a26-47e5-9619-728db87e0a46" providerId="ADAL" clId="{A3D43E8D-9640-435C-841E-AB66DBC27C9A}" dt="2025-09-25T06:10:45.613" v="3024" actId="478"/>
          <ac:picMkLst>
            <pc:docMk/>
            <pc:sldMk cId="0" sldId="358"/>
            <ac:picMk id="15" creationId="{00000000-0000-0000-0000-000000000000}"/>
          </ac:picMkLst>
        </pc:picChg>
        <pc:picChg chg="add mod">
          <ac:chgData name="Jennifer Cassarly" userId="627ceb50-0a26-47e5-9619-728db87e0a46" providerId="ADAL" clId="{A3D43E8D-9640-435C-841E-AB66DBC27C9A}" dt="2025-09-25T08:49:13.238" v="6269" actId="1076"/>
          <ac:picMkLst>
            <pc:docMk/>
            <pc:sldMk cId="0" sldId="358"/>
            <ac:picMk id="31" creationId="{73BCBE2A-AFC3-EA49-7375-5F1E33091194}"/>
          </ac:picMkLst>
        </pc:picChg>
      </pc:sldChg>
      <pc:sldChg chg="delSp modSp add del mod setBg modNotes">
        <pc:chgData name="Jennifer Cassarly" userId="627ceb50-0a26-47e5-9619-728db87e0a46" providerId="ADAL" clId="{A3D43E8D-9640-435C-841E-AB66DBC27C9A}" dt="2025-09-25T08:29:47.009" v="5660" actId="47"/>
        <pc:sldMkLst>
          <pc:docMk/>
          <pc:sldMk cId="4128390052" sldId="359"/>
        </pc:sldMkLst>
        <pc:spChg chg="del">
          <ac:chgData name="Jennifer Cassarly" userId="627ceb50-0a26-47e5-9619-728db87e0a46" providerId="ADAL" clId="{A3D43E8D-9640-435C-841E-AB66DBC27C9A}" dt="2025-09-25T08:26:13.827" v="5589" actId="478"/>
          <ac:spMkLst>
            <pc:docMk/>
            <pc:sldMk cId="4128390052" sldId="359"/>
            <ac:spMk id="2" creationId="{03346650-8511-3751-96BD-DEF272AB1831}"/>
          </ac:spMkLst>
        </pc:spChg>
        <pc:spChg chg="mod">
          <ac:chgData name="Jennifer Cassarly" userId="627ceb50-0a26-47e5-9619-728db87e0a46" providerId="ADAL" clId="{A3D43E8D-9640-435C-841E-AB66DBC27C9A}" dt="2025-09-25T08:26:11.311" v="5586" actId="1076"/>
          <ac:spMkLst>
            <pc:docMk/>
            <pc:sldMk cId="4128390052" sldId="359"/>
            <ac:spMk id="3" creationId="{A8B1BFDE-1EA9-AC29-6A63-86809EBC8E9E}"/>
          </ac:spMkLst>
        </pc:spChg>
        <pc:spChg chg="del">
          <ac:chgData name="Jennifer Cassarly" userId="627ceb50-0a26-47e5-9619-728db87e0a46" providerId="ADAL" clId="{A3D43E8D-9640-435C-841E-AB66DBC27C9A}" dt="2025-09-25T08:26:12.376" v="5588" actId="478"/>
          <ac:spMkLst>
            <pc:docMk/>
            <pc:sldMk cId="4128390052" sldId="359"/>
            <ac:spMk id="4" creationId="{A8EE363D-9FEF-CAFE-7A03-DC2EA2419370}"/>
          </ac:spMkLst>
        </pc:spChg>
        <pc:spChg chg="del">
          <ac:chgData name="Jennifer Cassarly" userId="627ceb50-0a26-47e5-9619-728db87e0a46" providerId="ADAL" clId="{A3D43E8D-9640-435C-841E-AB66DBC27C9A}" dt="2025-09-25T08:26:11.873" v="5587" actId="478"/>
          <ac:spMkLst>
            <pc:docMk/>
            <pc:sldMk cId="4128390052" sldId="359"/>
            <ac:spMk id="6" creationId="{3052CA94-F2D6-542E-8C20-10D4DB8DC7FA}"/>
          </ac:spMkLst>
        </pc:spChg>
        <pc:spChg chg="del">
          <ac:chgData name="Jennifer Cassarly" userId="627ceb50-0a26-47e5-9619-728db87e0a46" providerId="ADAL" clId="{A3D43E8D-9640-435C-841E-AB66DBC27C9A}" dt="2025-09-25T08:26:08.490" v="5584" actId="478"/>
          <ac:spMkLst>
            <pc:docMk/>
            <pc:sldMk cId="4128390052" sldId="359"/>
            <ac:spMk id="7" creationId="{561A12F3-5D33-FE5E-0BAD-F566FEA3A27E}"/>
          </ac:spMkLst>
        </pc:spChg>
        <pc:spChg chg="del">
          <ac:chgData name="Jennifer Cassarly" userId="627ceb50-0a26-47e5-9619-728db87e0a46" providerId="ADAL" clId="{A3D43E8D-9640-435C-841E-AB66DBC27C9A}" dt="2025-09-25T08:25:56.412" v="5583" actId="478"/>
          <ac:spMkLst>
            <pc:docMk/>
            <pc:sldMk cId="4128390052" sldId="359"/>
            <ac:spMk id="37" creationId="{0D0ADF28-F8F4-FAC5-9F42-E954DBF737BE}"/>
          </ac:spMkLst>
        </pc:spChg>
      </pc:sldChg>
      <pc:sldMasterChg chg="del delSldLayout">
        <pc:chgData name="Jennifer Cassarly" userId="627ceb50-0a26-47e5-9619-728db87e0a46" providerId="ADAL" clId="{A3D43E8D-9640-435C-841E-AB66DBC27C9A}" dt="2025-09-24T18:45:30.018" v="936" actId="47"/>
        <pc:sldMasterMkLst>
          <pc:docMk/>
          <pc:sldMasterMk cId="3374981442" sldId="2147483660"/>
        </pc:sldMasterMkLst>
        <pc:sldLayoutChg chg="del">
          <pc:chgData name="Jennifer Cassarly" userId="627ceb50-0a26-47e5-9619-728db87e0a46" providerId="ADAL" clId="{A3D43E8D-9640-435C-841E-AB66DBC27C9A}" dt="2025-09-24T18:45:30.018" v="936" actId="47"/>
          <pc:sldLayoutMkLst>
            <pc:docMk/>
            <pc:sldMasterMk cId="3374981442" sldId="2147483660"/>
            <pc:sldLayoutMk cId="1105072589" sldId="2147483661"/>
          </pc:sldLayoutMkLst>
        </pc:sldLayoutChg>
        <pc:sldLayoutChg chg="del">
          <pc:chgData name="Jennifer Cassarly" userId="627ceb50-0a26-47e5-9619-728db87e0a46" providerId="ADAL" clId="{A3D43E8D-9640-435C-841E-AB66DBC27C9A}" dt="2025-09-24T18:45:30.018" v="936" actId="47"/>
          <pc:sldLayoutMkLst>
            <pc:docMk/>
            <pc:sldMasterMk cId="3374981442" sldId="2147483660"/>
            <pc:sldLayoutMk cId="4082102321" sldId="2147483662"/>
          </pc:sldLayoutMkLst>
        </pc:sldLayoutChg>
        <pc:sldLayoutChg chg="del">
          <pc:chgData name="Jennifer Cassarly" userId="627ceb50-0a26-47e5-9619-728db87e0a46" providerId="ADAL" clId="{A3D43E8D-9640-435C-841E-AB66DBC27C9A}" dt="2025-09-24T18:45:30.018" v="936" actId="47"/>
          <pc:sldLayoutMkLst>
            <pc:docMk/>
            <pc:sldMasterMk cId="3374981442" sldId="2147483660"/>
            <pc:sldLayoutMk cId="3728937598" sldId="2147483663"/>
          </pc:sldLayoutMkLst>
        </pc:sldLayoutChg>
        <pc:sldLayoutChg chg="del">
          <pc:chgData name="Jennifer Cassarly" userId="627ceb50-0a26-47e5-9619-728db87e0a46" providerId="ADAL" clId="{A3D43E8D-9640-435C-841E-AB66DBC27C9A}" dt="2025-09-24T18:45:30.018" v="936" actId="47"/>
          <pc:sldLayoutMkLst>
            <pc:docMk/>
            <pc:sldMasterMk cId="3374981442" sldId="2147483660"/>
            <pc:sldLayoutMk cId="3238999462" sldId="2147483664"/>
          </pc:sldLayoutMkLst>
        </pc:sldLayoutChg>
        <pc:sldLayoutChg chg="del">
          <pc:chgData name="Jennifer Cassarly" userId="627ceb50-0a26-47e5-9619-728db87e0a46" providerId="ADAL" clId="{A3D43E8D-9640-435C-841E-AB66DBC27C9A}" dt="2025-09-24T18:45:30.018" v="936" actId="47"/>
          <pc:sldLayoutMkLst>
            <pc:docMk/>
            <pc:sldMasterMk cId="3374981442" sldId="2147483660"/>
            <pc:sldLayoutMk cId="1550875850" sldId="2147483665"/>
          </pc:sldLayoutMkLst>
        </pc:sldLayoutChg>
        <pc:sldLayoutChg chg="del">
          <pc:chgData name="Jennifer Cassarly" userId="627ceb50-0a26-47e5-9619-728db87e0a46" providerId="ADAL" clId="{A3D43E8D-9640-435C-841E-AB66DBC27C9A}" dt="2025-09-24T18:45:30.018" v="936" actId="47"/>
          <pc:sldLayoutMkLst>
            <pc:docMk/>
            <pc:sldMasterMk cId="3374981442" sldId="2147483660"/>
            <pc:sldLayoutMk cId="2507489079" sldId="2147483666"/>
          </pc:sldLayoutMkLst>
        </pc:sldLayoutChg>
        <pc:sldLayoutChg chg="del">
          <pc:chgData name="Jennifer Cassarly" userId="627ceb50-0a26-47e5-9619-728db87e0a46" providerId="ADAL" clId="{A3D43E8D-9640-435C-841E-AB66DBC27C9A}" dt="2025-09-24T18:45:30.018" v="936" actId="47"/>
          <pc:sldLayoutMkLst>
            <pc:docMk/>
            <pc:sldMasterMk cId="3374981442" sldId="2147483660"/>
            <pc:sldLayoutMk cId="3309780313" sldId="2147483667"/>
          </pc:sldLayoutMkLst>
        </pc:sldLayoutChg>
        <pc:sldLayoutChg chg="del">
          <pc:chgData name="Jennifer Cassarly" userId="627ceb50-0a26-47e5-9619-728db87e0a46" providerId="ADAL" clId="{A3D43E8D-9640-435C-841E-AB66DBC27C9A}" dt="2025-09-24T18:45:30.018" v="936" actId="47"/>
          <pc:sldLayoutMkLst>
            <pc:docMk/>
            <pc:sldMasterMk cId="3374981442" sldId="2147483660"/>
            <pc:sldLayoutMk cId="4265677204" sldId="2147483668"/>
          </pc:sldLayoutMkLst>
        </pc:sldLayoutChg>
        <pc:sldLayoutChg chg="del">
          <pc:chgData name="Jennifer Cassarly" userId="627ceb50-0a26-47e5-9619-728db87e0a46" providerId="ADAL" clId="{A3D43E8D-9640-435C-841E-AB66DBC27C9A}" dt="2025-09-24T18:45:30.018" v="936" actId="47"/>
          <pc:sldLayoutMkLst>
            <pc:docMk/>
            <pc:sldMasterMk cId="3374981442" sldId="2147483660"/>
            <pc:sldLayoutMk cId="4217107880" sldId="2147483669"/>
          </pc:sldLayoutMkLst>
        </pc:sldLayoutChg>
        <pc:sldLayoutChg chg="del">
          <pc:chgData name="Jennifer Cassarly" userId="627ceb50-0a26-47e5-9619-728db87e0a46" providerId="ADAL" clId="{A3D43E8D-9640-435C-841E-AB66DBC27C9A}" dt="2025-09-24T18:45:30.018" v="936" actId="47"/>
          <pc:sldLayoutMkLst>
            <pc:docMk/>
            <pc:sldMasterMk cId="3374981442" sldId="2147483660"/>
            <pc:sldLayoutMk cId="1609805416" sldId="2147483670"/>
          </pc:sldLayoutMkLst>
        </pc:sldLayoutChg>
        <pc:sldLayoutChg chg="del">
          <pc:chgData name="Jennifer Cassarly" userId="627ceb50-0a26-47e5-9619-728db87e0a46" providerId="ADAL" clId="{A3D43E8D-9640-435C-841E-AB66DBC27C9A}" dt="2025-09-24T18:45:30.018" v="936" actId="47"/>
          <pc:sldLayoutMkLst>
            <pc:docMk/>
            <pc:sldMasterMk cId="3374981442" sldId="2147483660"/>
            <pc:sldLayoutMk cId="2311011347" sldId="214748367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30.09.2025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853251" cy="36576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37323" y="0"/>
            <a:ext cx="3853251" cy="36576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014538" y="547688"/>
            <a:ext cx="4862512" cy="27368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9212" y="3467946"/>
            <a:ext cx="7113694" cy="3286761"/>
          </a:xfrm>
          <a:prstGeom prst="rect">
            <a:avLst/>
          </a:prstGeom>
        </p:spPr>
        <p:txBody>
          <a:bodyPr vert="horz" lIns="91440" tIns="45720" rIns="91440" bIns="45720" rtlCol="0"/>
          <a:lstStyle/>
          <a:p>
            <a:r>
              <a:rPr lang="en-US" dirty="0"/>
              <a:t>Teacher: (Read slide)</a:t>
            </a:r>
          </a:p>
          <a:p>
            <a:endParaRPr lang="en-US" dirty="0"/>
          </a:p>
          <a:p>
            <a:endParaRPr lang="en-GB" dirty="0"/>
          </a:p>
        </p:txBody>
      </p:sp>
      <p:sp>
        <p:nvSpPr>
          <p:cNvPr id="6" name="Footer Placeholder 5"/>
          <p:cNvSpPr>
            <a:spLocks noGrp="1"/>
          </p:cNvSpPr>
          <p:nvPr>
            <p:ph type="ftr" sz="quarter" idx="4"/>
          </p:nvPr>
        </p:nvSpPr>
        <p:spPr>
          <a:xfrm>
            <a:off x="0" y="6935894"/>
            <a:ext cx="3853251" cy="364067"/>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37323" y="6935894"/>
            <a:ext cx="3853251" cy="364067"/>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 Read slide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853251" cy="36576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37323" y="0"/>
            <a:ext cx="3853251" cy="36576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014538" y="547688"/>
            <a:ext cx="4862512" cy="27368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9212" y="3467946"/>
            <a:ext cx="7113694" cy="3286761"/>
          </a:xfrm>
          <a:prstGeom prst="rect">
            <a:avLst/>
          </a:prstGeom>
        </p:spPr>
        <p:txBody>
          <a:bodyPr vert="horz" lIns="91440" tIns="45720" rIns="91440" bIns="45720" rtlCol="0"/>
          <a:lstStyle/>
          <a:p>
            <a:r>
              <a:rPr lang="en-US" dirty="0"/>
              <a:t>Teacher:</a:t>
            </a:r>
          </a:p>
          <a:p>
            <a:endParaRPr lang="en-US" dirty="0"/>
          </a:p>
          <a:p>
            <a:r>
              <a:rPr lang="en-US" dirty="0"/>
              <a:t>-Eventually, the government made tobacco companies print warning labels on their products so that people would know about the dangers of tobacco and nicotine because so many people were becoming addicted, getting sick, and dying from cigarette smoking. The government has continued to make laws that make tobacco companies have to be more honest about what they’re selling and stop them from using attractive ads and packaging. (Read notes on slide)</a:t>
            </a:r>
          </a:p>
        </p:txBody>
      </p:sp>
      <p:sp>
        <p:nvSpPr>
          <p:cNvPr id="6" name="Footer Placeholder 5"/>
          <p:cNvSpPr>
            <a:spLocks noGrp="1"/>
          </p:cNvSpPr>
          <p:nvPr>
            <p:ph type="ftr" sz="quarter" idx="4"/>
          </p:nvPr>
        </p:nvSpPr>
        <p:spPr>
          <a:xfrm>
            <a:off x="0" y="6935894"/>
            <a:ext cx="3853251" cy="364067"/>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37323" y="6935894"/>
            <a:ext cx="3853251" cy="364067"/>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 Read slide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 Read slide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 Read slide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 Read slide</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 Read slide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dirty="0"/>
              <a:t>Teacher: Read slide</a:t>
            </a:r>
          </a:p>
        </p:txBody>
      </p:sp>
      <p:sp>
        <p:nvSpPr>
          <p:cNvPr id="4" name="Slide Number Placeholder 3"/>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12736338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 Read slide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 Read slide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 Read slide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 Read slide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853251" cy="36576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37323" y="0"/>
            <a:ext cx="3853251" cy="36576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014538" y="547688"/>
            <a:ext cx="4862512" cy="27368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9212" y="3467946"/>
            <a:ext cx="7113694" cy="3286761"/>
          </a:xfrm>
          <a:prstGeom prst="rect">
            <a:avLst/>
          </a:prstGeom>
        </p:spPr>
        <p:txBody>
          <a:bodyPr vert="horz" lIns="91440" tIns="45720" rIns="91440" bIns="45720" rtlCol="0"/>
          <a:lstStyle/>
          <a:p>
            <a:r>
              <a:rPr lang="en-US" dirty="0"/>
              <a:t>Teacher: Read slide</a:t>
            </a:r>
          </a:p>
        </p:txBody>
      </p:sp>
      <p:sp>
        <p:nvSpPr>
          <p:cNvPr id="6" name="Footer Placeholder 5"/>
          <p:cNvSpPr>
            <a:spLocks noGrp="1"/>
          </p:cNvSpPr>
          <p:nvPr>
            <p:ph type="ftr" sz="quarter" idx="4"/>
          </p:nvPr>
        </p:nvSpPr>
        <p:spPr>
          <a:xfrm>
            <a:off x="0" y="6935894"/>
            <a:ext cx="3853251" cy="364067"/>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37323" y="6935894"/>
            <a:ext cx="3853251" cy="364067"/>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Talking Points: </a:t>
            </a:r>
          </a:p>
          <a:p>
            <a:endParaRPr lang="en-US" dirty="0"/>
          </a:p>
          <a:p>
            <a:r>
              <a:rPr lang="en-US" dirty="0"/>
              <a:t>-These tobacco companies spend millions of dollars on designing marketing strategies and products to be very easy to get hooked on. </a:t>
            </a:r>
          </a:p>
          <a:p>
            <a:endParaRPr lang="en-US" dirty="0"/>
          </a:p>
          <a:p>
            <a:r>
              <a:rPr lang="en-US" dirty="0"/>
              <a:t>-Now we are going to talk about the ways tobacco companies use the same marketing tactics used in cigarette ads to attract and hook new young consumers to e-cigarettes. </a:t>
            </a:r>
          </a:p>
          <a:p>
            <a:r>
              <a:rPr lang="en-US" dirty="0"/>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 Read slide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 Read slide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 (Click to play video – has sound- just music). Read slide.</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853251" cy="36576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37323" y="0"/>
            <a:ext cx="3853251" cy="36576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014538" y="547688"/>
            <a:ext cx="4862512" cy="27368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9212" y="3467946"/>
            <a:ext cx="7113694" cy="3286761"/>
          </a:xfrm>
          <a:prstGeom prst="rect">
            <a:avLst/>
          </a:prstGeom>
        </p:spPr>
        <p:txBody>
          <a:bodyPr vert="horz" lIns="91440" tIns="45720" rIns="91440" bIns="45720" rtlCol="0"/>
          <a:lstStyle/>
          <a:p>
            <a:r>
              <a:rPr lang="en-US" dirty="0"/>
              <a:t>Teacher:</a:t>
            </a:r>
          </a:p>
          <a:p>
            <a:endParaRPr lang="en-US" dirty="0"/>
          </a:p>
          <a:p>
            <a:r>
              <a:rPr lang="en-US" dirty="0"/>
              <a:t>The vaping industry spends millions of pounds to get young people like you addicted to their products.</a:t>
            </a:r>
          </a:p>
          <a:p>
            <a:endParaRPr lang="en-US" dirty="0"/>
          </a:p>
          <a:p>
            <a:r>
              <a:rPr lang="en-US" dirty="0"/>
              <a:t>-In reality, they do not care about you, they just want to make money. </a:t>
            </a:r>
          </a:p>
          <a:p>
            <a:endParaRPr lang="en-US" dirty="0"/>
          </a:p>
          <a:p>
            <a:r>
              <a:rPr lang="en-US" dirty="0"/>
              <a:t>-So, it's important to understand these manipulative tactics to resist the marketing influences from e-cigarette companies.</a:t>
            </a:r>
          </a:p>
        </p:txBody>
      </p:sp>
      <p:sp>
        <p:nvSpPr>
          <p:cNvPr id="6" name="Footer Placeholder 5"/>
          <p:cNvSpPr>
            <a:spLocks noGrp="1"/>
          </p:cNvSpPr>
          <p:nvPr>
            <p:ph type="ftr" sz="quarter" idx="4"/>
          </p:nvPr>
        </p:nvSpPr>
        <p:spPr>
          <a:xfrm>
            <a:off x="0" y="6935894"/>
            <a:ext cx="3853251" cy="364067"/>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37323" y="6935894"/>
            <a:ext cx="3853251" cy="364067"/>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dirty="0"/>
              <a:t>Teacher: Read slide</a:t>
            </a:r>
          </a:p>
        </p:txBody>
      </p:sp>
      <p:sp>
        <p:nvSpPr>
          <p:cNvPr id="4" name="Slide Number Placeholder 3"/>
          <p:cNvSpPr>
            <a:spLocks noGrp="1"/>
          </p:cNvSpPr>
          <p:nvPr>
            <p:ph type="sldNum" sz="quarter" idx="5"/>
          </p:nvPr>
        </p:nvSpPr>
        <p:spPr/>
        <p:txBody>
          <a:bodyPr/>
          <a:lstStyle/>
          <a:p>
            <a:fld id="{871B2431-D351-4C6E-A3CF-9DFAC0E3E050}" type="slidenum">
              <a:rPr lang="cs-CZ" smtClean="0"/>
              <a:t>3</a:t>
            </a:fld>
            <a:endParaRPr lang="cs-CZ"/>
          </a:p>
        </p:txBody>
      </p:sp>
    </p:spTree>
    <p:extLst>
      <p:ext uri="{BB962C8B-B14F-4D97-AF65-F5344CB8AC3E}">
        <p14:creationId xmlns:p14="http://schemas.microsoft.com/office/powerpoint/2010/main" val="19618356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853251" cy="36576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37323" y="0"/>
            <a:ext cx="3853251" cy="36576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014538" y="547688"/>
            <a:ext cx="4862512" cy="27368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9212" y="3467946"/>
            <a:ext cx="7113694" cy="3286761"/>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935894"/>
            <a:ext cx="3853251" cy="364067"/>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37323" y="6935894"/>
            <a:ext cx="3853251" cy="364067"/>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17923067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853251" cy="36576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37323" y="0"/>
            <a:ext cx="3853251" cy="36576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014538" y="547688"/>
            <a:ext cx="4862512" cy="27368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9212" y="3467946"/>
            <a:ext cx="7113694" cy="3286761"/>
          </a:xfrm>
          <a:prstGeom prst="rect">
            <a:avLst/>
          </a:prstGeom>
        </p:spPr>
        <p:txBody>
          <a:bodyPr vert="horz" lIns="91440" tIns="45720" rIns="91440" bIns="45720" rtlCol="0"/>
          <a:lstStyle/>
          <a:p>
            <a:r>
              <a:rPr lang="en-US" dirty="0"/>
              <a:t>Talking Points:</a:t>
            </a:r>
          </a:p>
          <a:p>
            <a:endParaRPr lang="en-US" dirty="0"/>
          </a:p>
        </p:txBody>
      </p:sp>
      <p:sp>
        <p:nvSpPr>
          <p:cNvPr id="6" name="Footer Placeholder 5"/>
          <p:cNvSpPr>
            <a:spLocks noGrp="1"/>
          </p:cNvSpPr>
          <p:nvPr>
            <p:ph type="ftr" sz="quarter" idx="4"/>
          </p:nvPr>
        </p:nvSpPr>
        <p:spPr>
          <a:xfrm>
            <a:off x="0" y="6935894"/>
            <a:ext cx="3853251" cy="364067"/>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37323" y="6935894"/>
            <a:ext cx="3853251" cy="364067"/>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126516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GB" dirty="0"/>
              <a:t>Teacher Note: This can be a ‘think-pair-share’ activity or a class discussion.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GB" dirty="0"/>
          </a:p>
          <a:p>
            <a:r>
              <a:rPr lang="en-GB" dirty="0"/>
              <a:t>-(Teacher Note): Allow for discussion between students. Might get answers like, ‘because its illegal’, ‘don’t like the taste’, ‘nicotine is addictive’, sport and fitness reasons, expensive, no one knows the long-term effects yet, can contain things like THC and spice, </a:t>
            </a:r>
          </a:p>
          <a:p>
            <a:endParaRPr lang="en-GB" dirty="0"/>
          </a:p>
          <a:p>
            <a:r>
              <a:rPr lang="en-GB" dirty="0"/>
              <a:t>Use the question below to facilitate discussion if desired.</a:t>
            </a:r>
          </a:p>
          <a:p>
            <a:endParaRPr lang="en-GB" dirty="0"/>
          </a:p>
          <a:p>
            <a:r>
              <a:rPr lang="en-GB" dirty="0"/>
              <a:t>-Q: Do you think there is a stigma against people your age who vape?</a:t>
            </a:r>
          </a:p>
          <a:p>
            <a:endParaRPr lang="en-US" dirty="0"/>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853251" cy="36576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37323" y="0"/>
            <a:ext cx="3853251" cy="36576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014538" y="547688"/>
            <a:ext cx="4862512" cy="27368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9212" y="3467946"/>
            <a:ext cx="7113694" cy="3286761"/>
          </a:xfrm>
          <a:prstGeom prst="rect">
            <a:avLst/>
          </a:prstGeom>
        </p:spPr>
        <p:txBody>
          <a:bodyPr vert="horz" lIns="91440" tIns="45720" rIns="91440" bIns="45720" rtlCol="0"/>
          <a:lstStyle/>
          <a:p>
            <a:r>
              <a:rPr lang="en-US" dirty="0"/>
              <a:t>Teacher: Let's think about how to respond to someone who wants you to vape with them.</a:t>
            </a:r>
          </a:p>
        </p:txBody>
      </p:sp>
      <p:sp>
        <p:nvSpPr>
          <p:cNvPr id="6" name="Footer Placeholder 5"/>
          <p:cNvSpPr>
            <a:spLocks noGrp="1"/>
          </p:cNvSpPr>
          <p:nvPr>
            <p:ph type="ftr" sz="quarter" idx="4"/>
          </p:nvPr>
        </p:nvSpPr>
        <p:spPr>
          <a:xfrm>
            <a:off x="0" y="6935894"/>
            <a:ext cx="3853251" cy="364067"/>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37323" y="6935894"/>
            <a:ext cx="3853251" cy="364067"/>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853251" cy="36576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37323" y="0"/>
            <a:ext cx="3853251" cy="36576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014538" y="547688"/>
            <a:ext cx="4862512" cy="27368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9212" y="3467946"/>
            <a:ext cx="7113694" cy="3286761"/>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Teacher note: </a:t>
            </a:r>
            <a:r>
              <a:rPr lang="en-GB" sz="1200" dirty="0">
                <a:latin typeface="Arial" panose="020B0604020202020204" pitchFamily="34" charset="0"/>
                <a:cs typeface="Arial" panose="020B0604020202020204" pitchFamily="34" charset="0"/>
              </a:rPr>
              <a:t>Students can present the conversations through a 1–2-minute skit or tell the class their group’s ideas for how to refuse.</a:t>
            </a:r>
          </a:p>
          <a:p>
            <a:endParaRPr lang="en-US" dirty="0"/>
          </a:p>
        </p:txBody>
      </p:sp>
      <p:sp>
        <p:nvSpPr>
          <p:cNvPr id="6" name="Footer Placeholder 5"/>
          <p:cNvSpPr>
            <a:spLocks noGrp="1"/>
          </p:cNvSpPr>
          <p:nvPr>
            <p:ph type="ftr" sz="quarter" idx="4"/>
          </p:nvPr>
        </p:nvSpPr>
        <p:spPr>
          <a:xfrm>
            <a:off x="0" y="6935894"/>
            <a:ext cx="3853251" cy="364067"/>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37323" y="6935894"/>
            <a:ext cx="3853251" cy="364067"/>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2101108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853251" cy="36576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37323" y="0"/>
            <a:ext cx="3853251" cy="36576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014538" y="547688"/>
            <a:ext cx="4862512" cy="27368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9212" y="3467946"/>
            <a:ext cx="7113694" cy="3286761"/>
          </a:xfrm>
          <a:prstGeom prst="rect">
            <a:avLst/>
          </a:prstGeom>
        </p:spPr>
        <p:txBody>
          <a:bodyPr vert="horz" lIns="91440" tIns="45720" rIns="91440" bIns="45720" rtlCol="0"/>
          <a:lstStyle/>
          <a:p>
            <a:r>
              <a:rPr lang="en-US" dirty="0"/>
              <a:t>Teacher: Have students create their own approaches to refusal. </a:t>
            </a:r>
          </a:p>
        </p:txBody>
      </p:sp>
      <p:sp>
        <p:nvSpPr>
          <p:cNvPr id="6" name="Footer Placeholder 5"/>
          <p:cNvSpPr>
            <a:spLocks noGrp="1"/>
          </p:cNvSpPr>
          <p:nvPr>
            <p:ph type="ftr" sz="quarter" idx="4"/>
          </p:nvPr>
        </p:nvSpPr>
        <p:spPr>
          <a:xfrm>
            <a:off x="0" y="6935894"/>
            <a:ext cx="3853251" cy="364067"/>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37323" y="6935894"/>
            <a:ext cx="3853251" cy="364067"/>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2848283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 Read slide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12528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36831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687029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908148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663924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030075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000893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81920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785391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506084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27158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9/30/2025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
        <p:nvSpPr>
          <p:cNvPr id="8" name="TextBox 7">
            <a:extLst>
              <a:ext uri="{FF2B5EF4-FFF2-40B4-BE49-F238E27FC236}">
                <a16:creationId xmlns:a16="http://schemas.microsoft.com/office/drawing/2014/main" id="{1EB12098-4F43-E3E6-391D-7170A9F836C9}"/>
              </a:ext>
            </a:extLst>
          </p:cNvPr>
          <p:cNvSpPr txBox="1"/>
          <p:nvPr userDrawn="1">
            <p:extLst>
              <p:ext uri="{1162E1C5-73C7-4A58-AE30-91384D911F3F}">
                <p184:classification xmlns:p184="http://schemas.microsoft.com/office/powerpoint/2018/4/main" val="ftr"/>
              </p:ext>
            </p:extLst>
          </p:nvPr>
        </p:nvSpPr>
        <p:spPr>
          <a:xfrm>
            <a:off x="8913813" y="10071100"/>
            <a:ext cx="488950" cy="152400"/>
          </a:xfrm>
          <a:prstGeom prst="rect">
            <a:avLst/>
          </a:prstGeom>
        </p:spPr>
        <p:txBody>
          <a:bodyPr horzOverflow="overflow" lIns="0" tIns="0" rIns="0" bIns="0">
            <a:spAutoFit/>
          </a:bodyPr>
          <a:lstStyle/>
          <a:p>
            <a:pPr algn="l"/>
            <a:r>
              <a:rPr lang="en-GB" sz="1000">
                <a:solidFill>
                  <a:srgbClr val="FF0000"/>
                </a:solidFill>
                <a:latin typeface="Calibri" panose="020F0502020204030204" pitchFamily="34" charset="0"/>
                <a:ea typeface="Calibri" panose="020F0502020204030204" pitchFamily="34" charset="0"/>
                <a:cs typeface="Calibri" panose="020F0502020204030204" pitchFamily="34" charset="0"/>
              </a:rPr>
              <a:t>OFFICIAL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9/30/2025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
        <p:nvSpPr>
          <p:cNvPr id="8" name="TextBox 7">
            <a:extLst>
              <a:ext uri="{FF2B5EF4-FFF2-40B4-BE49-F238E27FC236}">
                <a16:creationId xmlns:a16="http://schemas.microsoft.com/office/drawing/2014/main" id="{1EB12098-4F43-E3E6-391D-7170A9F836C9}"/>
              </a:ext>
            </a:extLst>
          </p:cNvPr>
          <p:cNvSpPr txBox="1"/>
          <p:nvPr userDrawn="1">
            <p:extLst>
              <p:ext uri="{1162E1C5-73C7-4A58-AE30-91384D911F3F}">
                <p184:classification xmlns:p184="http://schemas.microsoft.com/office/powerpoint/2018/4/main" val="ftr"/>
              </p:ext>
            </p:extLst>
          </p:nvPr>
        </p:nvSpPr>
        <p:spPr>
          <a:xfrm>
            <a:off x="8913813" y="10071100"/>
            <a:ext cx="488950" cy="152400"/>
          </a:xfrm>
          <a:prstGeom prst="rect">
            <a:avLst/>
          </a:prstGeom>
        </p:spPr>
        <p:txBody>
          <a:bodyPr horzOverflow="overflow" lIns="0" tIns="0" rIns="0" bIns="0">
            <a:spAutoFit/>
          </a:bodyPr>
          <a:lstStyle/>
          <a:p>
            <a:pPr algn="l"/>
            <a:r>
              <a:rPr lang="en-GB" sz="1000">
                <a:solidFill>
                  <a:srgbClr val="FF0000"/>
                </a:solidFill>
                <a:latin typeface="Calibri" panose="020F0502020204030204" pitchFamily="34" charset="0"/>
                <a:ea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2674579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jpeg"/><Relationship Id="rId10" Type="http://schemas.openxmlformats.org/officeDocument/2006/relationships/image" Target="../media/image3.png"/><Relationship Id="rId4" Type="http://schemas.openxmlformats.org/officeDocument/2006/relationships/image" Target="../media/image31.svg"/><Relationship Id="rId9"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36.png"/><Relationship Id="rId7"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png"/><Relationship Id="rId4" Type="http://schemas.openxmlformats.org/officeDocument/2006/relationships/image" Target="../media/image41.svg"/><Relationship Id="rId9"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47.png"/><Relationship Id="rId4" Type="http://schemas.openxmlformats.org/officeDocument/2006/relationships/image" Target="../media/image46.svg"/></Relationships>
</file>

<file path=ppt/slides/_rels/slide14.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3" Type="http://schemas.openxmlformats.org/officeDocument/2006/relationships/image" Target="../media/image48.jpeg"/><Relationship Id="rId7" Type="http://schemas.openxmlformats.org/officeDocument/2006/relationships/image" Target="../media/image52.svg"/><Relationship Id="rId12" Type="http://schemas.openxmlformats.org/officeDocument/2006/relationships/image" Target="../media/image57.png"/><Relationship Id="rId17" Type="http://schemas.openxmlformats.org/officeDocument/2006/relationships/image" Target="../media/image3.png"/><Relationship Id="rId2" Type="http://schemas.openxmlformats.org/officeDocument/2006/relationships/notesSlide" Target="../notesSlides/notesSlide14.xml"/><Relationship Id="rId16"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1.png"/><Relationship Id="rId11" Type="http://schemas.openxmlformats.org/officeDocument/2006/relationships/image" Target="../media/image56.svg"/><Relationship Id="rId5" Type="http://schemas.openxmlformats.org/officeDocument/2006/relationships/image" Target="../media/image50.svg"/><Relationship Id="rId15" Type="http://schemas.openxmlformats.org/officeDocument/2006/relationships/image" Target="../media/image60.sv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svg"/><Relationship Id="rId14" Type="http://schemas.openxmlformats.org/officeDocument/2006/relationships/image" Target="../media/image59.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jpeg"/><Relationship Id="rId7" Type="http://schemas.openxmlformats.org/officeDocument/2006/relationships/image" Target="../media/image67.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66.png"/><Relationship Id="rId11" Type="http://schemas.openxmlformats.org/officeDocument/2006/relationships/image" Target="../media/image3.png"/><Relationship Id="rId5" Type="http://schemas.openxmlformats.org/officeDocument/2006/relationships/image" Target="../media/image65.png"/><Relationship Id="rId10" Type="http://schemas.openxmlformats.org/officeDocument/2006/relationships/image" Target="../media/image2.png"/><Relationship Id="rId4" Type="http://schemas.openxmlformats.org/officeDocument/2006/relationships/image" Target="../media/image64.png"/><Relationship Id="rId9" Type="http://schemas.openxmlformats.org/officeDocument/2006/relationships/image" Target="../media/image69.png"/></Relationships>
</file>

<file path=ppt/slides/_rels/slide1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71.png"/></Relationships>
</file>

<file path=ppt/slides/_rels/slide1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73.png"/></Relationships>
</file>

<file path=ppt/slides/_rels/slide1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74.png"/><Relationship Id="rId7" Type="http://schemas.openxmlformats.org/officeDocument/2006/relationships/image" Target="../media/image78.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13" Type="http://schemas.microsoft.com/office/2007/relationships/hdphoto" Target="../media/hdphoto1.wdp"/><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3.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79.png"/><Relationship Id="rId7" Type="http://schemas.openxmlformats.org/officeDocument/2006/relationships/image" Target="../media/image78.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81.png"/><Relationship Id="rId4" Type="http://schemas.openxmlformats.org/officeDocument/2006/relationships/image" Target="../media/image80.png"/><Relationship Id="rId9" Type="http://schemas.openxmlformats.org/officeDocument/2006/relationships/image" Target="../media/image3.png"/></Relationships>
</file>

<file path=ppt/slides/_rels/slide2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82.png"/><Relationship Id="rId7" Type="http://schemas.openxmlformats.org/officeDocument/2006/relationships/image" Target="../media/image78.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84.jpeg"/><Relationship Id="rId4" Type="http://schemas.openxmlformats.org/officeDocument/2006/relationships/image" Target="../media/image83.png"/><Relationship Id="rId9" Type="http://schemas.openxmlformats.org/officeDocument/2006/relationships/image" Target="../media/image3.png"/></Relationships>
</file>

<file path=ppt/slides/_rels/slide2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85.png"/><Relationship Id="rId7"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86.png"/><Relationship Id="rId5" Type="http://schemas.openxmlformats.org/officeDocument/2006/relationships/image" Target="../media/image78.svg"/><Relationship Id="rId4" Type="http://schemas.openxmlformats.org/officeDocument/2006/relationships/image" Target="../media/image77.png"/></Relationships>
</file>

<file path=ppt/slides/_rels/slide2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87.png"/><Relationship Id="rId7" Type="http://schemas.openxmlformats.org/officeDocument/2006/relationships/image" Target="../media/image89.jpe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88.png"/><Relationship Id="rId5" Type="http://schemas.openxmlformats.org/officeDocument/2006/relationships/image" Target="../media/image78.svg"/><Relationship Id="rId4" Type="http://schemas.openxmlformats.org/officeDocument/2006/relationships/image" Target="../media/image77.png"/><Relationship Id="rId9" Type="http://schemas.openxmlformats.org/officeDocument/2006/relationships/image" Target="../media/image3.png"/></Relationships>
</file>

<file path=ppt/slides/_rels/slide24.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png"/><Relationship Id="rId7" Type="http://schemas.openxmlformats.org/officeDocument/2006/relationships/image" Target="../media/image94.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93.svg"/><Relationship Id="rId5" Type="http://schemas.openxmlformats.org/officeDocument/2006/relationships/image" Target="../media/image92.png"/><Relationship Id="rId10" Type="http://schemas.openxmlformats.org/officeDocument/2006/relationships/image" Target="../media/image3.png"/><Relationship Id="rId4" Type="http://schemas.openxmlformats.org/officeDocument/2006/relationships/image" Target="../media/image91.svg"/><Relationship Id="rId9"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97.png"/></Relationships>
</file>

<file path=ppt/slides/_rels/slide2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102.svg"/><Relationship Id="rId5" Type="http://schemas.openxmlformats.org/officeDocument/2006/relationships/image" Target="../media/image101.png"/><Relationship Id="rId10" Type="http://schemas.openxmlformats.org/officeDocument/2006/relationships/image" Target="../media/image3.png"/><Relationship Id="rId4" Type="http://schemas.openxmlformats.org/officeDocument/2006/relationships/image" Target="../media/image100.svg"/><Relationship Id="rId9"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05.jpe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8" Type="http://schemas.openxmlformats.org/officeDocument/2006/relationships/image" Target="../media/image111.png"/><Relationship Id="rId13" Type="http://schemas.openxmlformats.org/officeDocument/2006/relationships/image" Target="../media/image116.svg"/><Relationship Id="rId3" Type="http://schemas.openxmlformats.org/officeDocument/2006/relationships/image" Target="../media/image106.png"/><Relationship Id="rId7" Type="http://schemas.openxmlformats.org/officeDocument/2006/relationships/image" Target="../media/image110.gif"/><Relationship Id="rId12" Type="http://schemas.openxmlformats.org/officeDocument/2006/relationships/image" Target="../media/image115.png"/><Relationship Id="rId17" Type="http://schemas.openxmlformats.org/officeDocument/2006/relationships/image" Target="../media/image3.png"/><Relationship Id="rId2" Type="http://schemas.openxmlformats.org/officeDocument/2006/relationships/notesSlide" Target="../notesSlides/notesSlide29.xml"/><Relationship Id="rId16"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09.svg"/><Relationship Id="rId11" Type="http://schemas.openxmlformats.org/officeDocument/2006/relationships/image" Target="../media/image114.svg"/><Relationship Id="rId5" Type="http://schemas.openxmlformats.org/officeDocument/2006/relationships/image" Target="../media/image108.png"/><Relationship Id="rId15" Type="http://schemas.openxmlformats.org/officeDocument/2006/relationships/image" Target="../media/image118.png"/><Relationship Id="rId10" Type="http://schemas.openxmlformats.org/officeDocument/2006/relationships/image" Target="../media/image113.png"/><Relationship Id="rId4" Type="http://schemas.openxmlformats.org/officeDocument/2006/relationships/image" Target="../media/image107.svg"/><Relationship Id="rId9" Type="http://schemas.openxmlformats.org/officeDocument/2006/relationships/image" Target="../media/image112.svg"/><Relationship Id="rId14" Type="http://schemas.openxmlformats.org/officeDocument/2006/relationships/image" Target="../media/image117.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19.png"/><Relationship Id="rId7" Type="http://schemas.openxmlformats.org/officeDocument/2006/relationships/image" Target="../media/image123.sv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image" Target="../media/image120.svg"/><Relationship Id="rId9" Type="http://schemas.openxmlformats.org/officeDocument/2006/relationships/image" Target="../media/image3.png"/></Relationships>
</file>

<file path=ppt/slides/_rels/slide3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24.png"/><Relationship Id="rId7"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125.png"/></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4.png"/><Relationship Id="rId7"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sv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8.png"/><Relationship Id="rId7"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svg"/></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22.png"/><Relationship Id="rId7" Type="http://schemas.openxmlformats.org/officeDocument/2006/relationships/image" Target="../media/image26.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2.png"/><Relationship Id="rId5" Type="http://schemas.openxmlformats.org/officeDocument/2006/relationships/image" Target="../media/image29.png"/><Relationship Id="rId4" Type="http://schemas.openxmlformats.org/officeDocument/2006/relationships/image" Target="../media/image28.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F5EF"/>
        </a:solidFill>
        <a:effectLst/>
      </p:bgPr>
    </p:bg>
    <p:spTree>
      <p:nvGrpSpPr>
        <p:cNvPr id="1" name=""/>
        <p:cNvGrpSpPr/>
        <p:nvPr/>
      </p:nvGrpSpPr>
      <p:grpSpPr>
        <a:xfrm>
          <a:off x="0" y="0"/>
          <a:ext cx="0" cy="0"/>
          <a:chOff x="0" y="0"/>
          <a:chExt cx="0" cy="0"/>
        </a:xfrm>
      </p:grpSpPr>
      <p:grpSp>
        <p:nvGrpSpPr>
          <p:cNvPr id="2" name="Group 2"/>
          <p:cNvGrpSpPr/>
          <p:nvPr/>
        </p:nvGrpSpPr>
        <p:grpSpPr>
          <a:xfrm>
            <a:off x="17781502" y="9646702"/>
            <a:ext cx="174796" cy="174796"/>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solidFill>
          </p:spPr>
          <p:txBody>
            <a:bodyPr/>
            <a:lstStyle/>
            <a:p>
              <a:endParaRPr lang="en-GB"/>
            </a:p>
          </p:txBody>
        </p:sp>
      </p:grpSp>
      <p:grpSp>
        <p:nvGrpSpPr>
          <p:cNvPr id="4" name="Group 4"/>
          <p:cNvGrpSpPr/>
          <p:nvPr/>
        </p:nvGrpSpPr>
        <p:grpSpPr>
          <a:xfrm>
            <a:off x="17781502" y="448078"/>
            <a:ext cx="174796" cy="174796"/>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solidFill>
          </p:spPr>
          <p:txBody>
            <a:bodyPr/>
            <a:lstStyle/>
            <a:p>
              <a:endParaRPr lang="en-GB"/>
            </a:p>
          </p:txBody>
        </p:sp>
      </p:grpSp>
      <p:grpSp>
        <p:nvGrpSpPr>
          <p:cNvPr id="6" name="Group 6"/>
          <p:cNvGrpSpPr/>
          <p:nvPr/>
        </p:nvGrpSpPr>
        <p:grpSpPr>
          <a:xfrm>
            <a:off x="364301" y="9646702"/>
            <a:ext cx="174796" cy="174796"/>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solidFill>
          </p:spPr>
          <p:txBody>
            <a:bodyPr/>
            <a:lstStyle/>
            <a:p>
              <a:endParaRPr lang="en-GB"/>
            </a:p>
          </p:txBody>
        </p:sp>
      </p:grpSp>
      <p:grpSp>
        <p:nvGrpSpPr>
          <p:cNvPr id="8" name="Group 8"/>
          <p:cNvGrpSpPr/>
          <p:nvPr/>
        </p:nvGrpSpPr>
        <p:grpSpPr>
          <a:xfrm>
            <a:off x="364301" y="448078"/>
            <a:ext cx="174796" cy="174796"/>
            <a:chOff x="0" y="0"/>
            <a:chExt cx="6350000" cy="6350000"/>
          </a:xfrm>
        </p:grpSpPr>
        <p:sp>
          <p:nvSpPr>
            <p:cNvPr id="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solidFill>
          </p:spPr>
          <p:txBody>
            <a:bodyPr/>
            <a:lstStyle/>
            <a:p>
              <a:endParaRPr lang="en-GB"/>
            </a:p>
          </p:txBody>
        </p:sp>
      </p:grpSp>
      <p:sp>
        <p:nvSpPr>
          <p:cNvPr id="10" name="Freeform 10"/>
          <p:cNvSpPr/>
          <p:nvPr/>
        </p:nvSpPr>
        <p:spPr>
          <a:xfrm>
            <a:off x="4206900" y="2740577"/>
            <a:ext cx="9874199" cy="7269879"/>
          </a:xfrm>
          <a:custGeom>
            <a:avLst/>
            <a:gdLst/>
            <a:ahLst/>
            <a:cxnLst/>
            <a:rect l="l" t="t" r="r" b="b"/>
            <a:pathLst>
              <a:path w="9874199" h="7269879">
                <a:moveTo>
                  <a:pt x="0" y="0"/>
                </a:moveTo>
                <a:lnTo>
                  <a:pt x="9874200" y="0"/>
                </a:lnTo>
                <a:lnTo>
                  <a:pt x="9874200" y="7269879"/>
                </a:lnTo>
                <a:lnTo>
                  <a:pt x="0" y="7269879"/>
                </a:lnTo>
                <a:lnTo>
                  <a:pt x="0" y="0"/>
                </a:lnTo>
                <a:close/>
              </a:path>
            </a:pathLst>
          </a:custGeom>
          <a:blipFill>
            <a:blip r:embed="rId3"/>
            <a:stretch>
              <a:fillRect/>
            </a:stretch>
          </a:blipFill>
        </p:spPr>
        <p:txBody>
          <a:bodyPr/>
          <a:lstStyle/>
          <a:p>
            <a:endParaRPr lang="en-GB"/>
          </a:p>
        </p:txBody>
      </p:sp>
      <p:sp>
        <p:nvSpPr>
          <p:cNvPr id="11" name="Freeform 11"/>
          <p:cNvSpPr/>
          <p:nvPr/>
        </p:nvSpPr>
        <p:spPr>
          <a:xfrm>
            <a:off x="14116858" y="8977611"/>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4"/>
            <a:stretch>
              <a:fillRect/>
            </a:stretch>
          </a:blipFill>
        </p:spPr>
        <p:txBody>
          <a:bodyPr/>
          <a:lstStyle/>
          <a:p>
            <a:endParaRPr lang="en-GB"/>
          </a:p>
        </p:txBody>
      </p:sp>
      <p:sp>
        <p:nvSpPr>
          <p:cNvPr id="13" name="TextBox 13"/>
          <p:cNvSpPr txBox="1"/>
          <p:nvPr/>
        </p:nvSpPr>
        <p:spPr>
          <a:xfrm>
            <a:off x="-33867" y="289244"/>
            <a:ext cx="18132443" cy="1474571"/>
          </a:xfrm>
          <a:prstGeom prst="rect">
            <a:avLst/>
          </a:prstGeom>
        </p:spPr>
        <p:txBody>
          <a:bodyPr lIns="0" tIns="0" rIns="0" bIns="0" rtlCol="0" anchor="t">
            <a:spAutoFit/>
          </a:bodyPr>
          <a:lstStyle/>
          <a:p>
            <a:pPr algn="ctr">
              <a:lnSpc>
                <a:spcPts val="12599"/>
              </a:lnSpc>
            </a:pPr>
            <a:r>
              <a:rPr lang="en-US" sz="9000" dirty="0">
                <a:solidFill>
                  <a:srgbClr val="000000"/>
                </a:solidFill>
                <a:latin typeface="Arial" panose="020B0604020202020204" pitchFamily="34" charset="0"/>
                <a:cs typeface="Arial" panose="020B0604020202020204" pitchFamily="34" charset="0"/>
              </a:rPr>
              <a:t>Lesson 2: Don’t be fooled</a:t>
            </a:r>
          </a:p>
        </p:txBody>
      </p:sp>
      <p:pic>
        <p:nvPicPr>
          <p:cNvPr id="16" name="Picture 15" descr="A logo on a black background&#10;&#10;AI-generated content may be incorrect.">
            <a:extLst>
              <a:ext uri="{FF2B5EF4-FFF2-40B4-BE49-F238E27FC236}">
                <a16:creationId xmlns:a16="http://schemas.microsoft.com/office/drawing/2014/main" id="{3C61D40F-E03A-352D-0A93-18DF95FAAB58}"/>
              </a:ext>
            </a:extLst>
          </p:cNvPr>
          <p:cNvPicPr>
            <a:picLocks noChangeAspect="1"/>
          </p:cNvPicPr>
          <p:nvPr/>
        </p:nvPicPr>
        <p:blipFill>
          <a:blip r:embed="rId5"/>
          <a:stretch>
            <a:fillRect/>
          </a:stretch>
        </p:blipFill>
        <p:spPr>
          <a:xfrm>
            <a:off x="16237419" y="8491691"/>
            <a:ext cx="1664895" cy="17684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8" name="Freeform 4">
            <a:extLst>
              <a:ext uri="{FF2B5EF4-FFF2-40B4-BE49-F238E27FC236}">
                <a16:creationId xmlns:a16="http://schemas.microsoft.com/office/drawing/2014/main" id="{49C3809E-62B6-091C-052E-BEB99EDD32B2}"/>
              </a:ext>
            </a:extLst>
          </p:cNvPr>
          <p:cNvSpPr/>
          <p:nvPr/>
        </p:nvSpPr>
        <p:spPr>
          <a:xfrm>
            <a:off x="10840630" y="1473276"/>
            <a:ext cx="3429000" cy="739615"/>
          </a:xfrm>
          <a:custGeom>
            <a:avLst/>
            <a:gdLst/>
            <a:ahLst/>
            <a:cxnLst/>
            <a:rect l="l" t="t" r="r" b="b"/>
            <a:pathLst>
              <a:path w="3944612" h="739615">
                <a:moveTo>
                  <a:pt x="0" y="0"/>
                </a:moveTo>
                <a:lnTo>
                  <a:pt x="3944612" y="0"/>
                </a:lnTo>
                <a:lnTo>
                  <a:pt x="3944612" y="739615"/>
                </a:lnTo>
                <a:lnTo>
                  <a:pt x="0" y="73961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59" name="Group 58">
            <a:extLst>
              <a:ext uri="{FF2B5EF4-FFF2-40B4-BE49-F238E27FC236}">
                <a16:creationId xmlns:a16="http://schemas.microsoft.com/office/drawing/2014/main" id="{5DB13225-BA40-AF14-DDA2-D9CC79CDEF2D}"/>
              </a:ext>
            </a:extLst>
          </p:cNvPr>
          <p:cNvGrpSpPr/>
          <p:nvPr/>
        </p:nvGrpSpPr>
        <p:grpSpPr>
          <a:xfrm>
            <a:off x="663834" y="435566"/>
            <a:ext cx="13768499" cy="6308691"/>
            <a:chOff x="614984" y="640756"/>
            <a:chExt cx="13768499" cy="6308691"/>
          </a:xfrm>
        </p:grpSpPr>
        <p:sp>
          <p:nvSpPr>
            <p:cNvPr id="24" name="TextBox 24"/>
            <p:cNvSpPr txBox="1"/>
            <p:nvPr/>
          </p:nvSpPr>
          <p:spPr>
            <a:xfrm>
              <a:off x="3904516" y="640756"/>
              <a:ext cx="10478967" cy="641779"/>
            </a:xfrm>
            <a:prstGeom prst="rect">
              <a:avLst/>
            </a:prstGeom>
          </p:spPr>
          <p:txBody>
            <a:bodyPr lIns="0" tIns="0" rIns="0" bIns="0" rtlCol="0" anchor="t">
              <a:spAutoFit/>
            </a:bodyPr>
            <a:lstStyle/>
            <a:p>
              <a:pPr marL="0" marR="0" lvl="0" indent="0" algn="ctr" defTabSz="914400" rtl="0" eaLnBrk="1" fontAlgn="auto" latinLnBrk="0" hangingPunct="1">
                <a:lnSpc>
                  <a:spcPts val="4960"/>
                </a:lnSpc>
                <a:spcBef>
                  <a:spcPts val="0"/>
                </a:spcBef>
                <a:spcAft>
                  <a:spcPts val="0"/>
                </a:spcAft>
                <a:buClrTx/>
                <a:buSzTx/>
                <a:buFontTx/>
                <a:buNone/>
                <a:tabLst/>
                <a:defRPr/>
              </a:pPr>
              <a:r>
                <a:rPr kumimoji="0" lang="en-US" sz="5511" b="0" i="0" u="none" strike="noStrike" kern="1200" cap="none" spc="0" normalizeH="0" baseline="0" noProof="0" dirty="0">
                  <a:ln>
                    <a:noFill/>
                  </a:ln>
                  <a:effectLst/>
                  <a:uLnTx/>
                  <a:uFillTx/>
                  <a:latin typeface="Arial" panose="020B0604020202020204" pitchFamily="34" charset="0"/>
                  <a:cs typeface="Arial" panose="020B0604020202020204" pitchFamily="34" charset="0"/>
                </a:rPr>
                <a:t>Totally False Tobacco Ads</a:t>
              </a:r>
            </a:p>
          </p:txBody>
        </p:sp>
        <p:sp>
          <p:nvSpPr>
            <p:cNvPr id="54" name="TextBox 53">
              <a:extLst>
                <a:ext uri="{FF2B5EF4-FFF2-40B4-BE49-F238E27FC236}">
                  <a16:creationId xmlns:a16="http://schemas.microsoft.com/office/drawing/2014/main" id="{BEC8BD13-9011-2F07-28A6-35AC0B3F2680}"/>
                </a:ext>
              </a:extLst>
            </p:cNvPr>
            <p:cNvSpPr txBox="1"/>
            <p:nvPr/>
          </p:nvSpPr>
          <p:spPr>
            <a:xfrm>
              <a:off x="1180191" y="2696828"/>
              <a:ext cx="1300356" cy="584775"/>
            </a:xfrm>
            <a:prstGeom prst="rect">
              <a:avLst/>
            </a:prstGeom>
            <a:noFill/>
          </p:spPr>
          <p:txBody>
            <a:bodyPr wrap="none" rtlCol="0">
              <a:spAutoFit/>
            </a:bodyPr>
            <a:lstStyle/>
            <a:p>
              <a:r>
                <a:rPr lang="en-GB" sz="3200" dirty="0">
                  <a:latin typeface="Arial" panose="020B0604020202020204" pitchFamily="34" charset="0"/>
                  <a:cs typeface="Arial" panose="020B0604020202020204" pitchFamily="34" charset="0"/>
                </a:rPr>
                <a:t>1940s</a:t>
              </a:r>
            </a:p>
          </p:txBody>
        </p:sp>
        <p:pic>
          <p:nvPicPr>
            <p:cNvPr id="1028" name="Picture 4" descr="Camel Cigarette Ad, 1946 Photograph by Granger - Pixels">
              <a:extLst>
                <a:ext uri="{FF2B5EF4-FFF2-40B4-BE49-F238E27FC236}">
                  <a16:creationId xmlns:a16="http://schemas.microsoft.com/office/drawing/2014/main" id="{5FD42FD7-C426-C4FB-84FD-29098DF976F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4984" y="3449017"/>
              <a:ext cx="2578650" cy="350043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3" name="Group 62">
            <a:extLst>
              <a:ext uri="{FF2B5EF4-FFF2-40B4-BE49-F238E27FC236}">
                <a16:creationId xmlns:a16="http://schemas.microsoft.com/office/drawing/2014/main" id="{16A93112-F9C1-4892-A05A-B63BCEC9AA70}"/>
              </a:ext>
            </a:extLst>
          </p:cNvPr>
          <p:cNvGrpSpPr/>
          <p:nvPr/>
        </p:nvGrpSpPr>
        <p:grpSpPr>
          <a:xfrm>
            <a:off x="2343603" y="1451523"/>
            <a:ext cx="13804206" cy="5780645"/>
            <a:chOff x="2268180" y="1511528"/>
            <a:chExt cx="13804206" cy="5780645"/>
          </a:xfrm>
        </p:grpSpPr>
        <p:grpSp>
          <p:nvGrpSpPr>
            <p:cNvPr id="60" name="Group 59">
              <a:extLst>
                <a:ext uri="{FF2B5EF4-FFF2-40B4-BE49-F238E27FC236}">
                  <a16:creationId xmlns:a16="http://schemas.microsoft.com/office/drawing/2014/main" id="{7C191829-8025-4E5E-E8AD-56F402D40E6C}"/>
                </a:ext>
              </a:extLst>
            </p:cNvPr>
            <p:cNvGrpSpPr/>
            <p:nvPr/>
          </p:nvGrpSpPr>
          <p:grpSpPr>
            <a:xfrm>
              <a:off x="2268180" y="1511528"/>
              <a:ext cx="13804206" cy="5292734"/>
              <a:chOff x="2268180" y="1511528"/>
              <a:chExt cx="13804206" cy="5292734"/>
            </a:xfrm>
          </p:grpSpPr>
          <p:pic>
            <p:nvPicPr>
              <p:cNvPr id="1026" name="Picture 2">
                <a:extLst>
                  <a:ext uri="{FF2B5EF4-FFF2-40B4-BE49-F238E27FC236}">
                    <a16:creationId xmlns:a16="http://schemas.microsoft.com/office/drawing/2014/main" id="{0F059421-6AC2-CC10-EF89-91D34AA00E0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9736"/>
              <a:stretch/>
            </p:blipFill>
            <p:spPr bwMode="auto">
              <a:xfrm>
                <a:off x="6558254" y="3288749"/>
                <a:ext cx="2831523" cy="3515513"/>
              </a:xfrm>
              <a:prstGeom prst="rect">
                <a:avLst/>
              </a:prstGeom>
              <a:noFill/>
              <a:extLst>
                <a:ext uri="{909E8E84-426E-40DD-AFC4-6F175D3DCCD1}">
                  <a14:hiddenFill xmlns:a14="http://schemas.microsoft.com/office/drawing/2010/main">
                    <a:solidFill>
                      <a:srgbClr val="FFFFFF"/>
                    </a:solidFill>
                  </a14:hiddenFill>
                </a:ext>
              </a:extLst>
            </p:spPr>
          </p:pic>
          <p:sp>
            <p:nvSpPr>
              <p:cNvPr id="56" name="TextBox 55">
                <a:extLst>
                  <a:ext uri="{FF2B5EF4-FFF2-40B4-BE49-F238E27FC236}">
                    <a16:creationId xmlns:a16="http://schemas.microsoft.com/office/drawing/2014/main" id="{10D22090-DC45-800F-05B3-985A632639E3}"/>
                  </a:ext>
                </a:extLst>
              </p:cNvPr>
              <p:cNvSpPr txBox="1"/>
              <p:nvPr/>
            </p:nvSpPr>
            <p:spPr>
              <a:xfrm>
                <a:off x="6823970" y="2537794"/>
                <a:ext cx="2364750" cy="584775"/>
              </a:xfrm>
              <a:prstGeom prst="rect">
                <a:avLst/>
              </a:prstGeom>
              <a:noFill/>
            </p:spPr>
            <p:txBody>
              <a:bodyPr wrap="none" rtlCol="0">
                <a:spAutoFit/>
              </a:bodyPr>
              <a:lstStyle/>
              <a:p>
                <a:r>
                  <a:rPr lang="en-GB" sz="3200" dirty="0">
                    <a:latin typeface="Arial" panose="020B0604020202020204" pitchFamily="34" charset="0"/>
                    <a:cs typeface="Arial" panose="020B0604020202020204" pitchFamily="34" charset="0"/>
                  </a:rPr>
                  <a:t>Early 2000s</a:t>
                </a:r>
              </a:p>
            </p:txBody>
          </p:sp>
          <p:sp>
            <p:nvSpPr>
              <p:cNvPr id="57" name="TextBox 24">
                <a:extLst>
                  <a:ext uri="{FF2B5EF4-FFF2-40B4-BE49-F238E27FC236}">
                    <a16:creationId xmlns:a16="http://schemas.microsoft.com/office/drawing/2014/main" id="{12864FD1-80C4-0530-8F19-4F61CD4FBAE6}"/>
                  </a:ext>
                </a:extLst>
              </p:cNvPr>
              <p:cNvSpPr txBox="1"/>
              <p:nvPr/>
            </p:nvSpPr>
            <p:spPr>
              <a:xfrm>
                <a:off x="2268180" y="1511528"/>
                <a:ext cx="13804206" cy="782843"/>
              </a:xfrm>
              <a:prstGeom prst="rect">
                <a:avLst/>
              </a:prstGeom>
            </p:spPr>
            <p:txBody>
              <a:bodyPr lIns="0" tIns="0" rIns="0" bIns="0" rtlCol="0" anchor="t">
                <a:spAutoFit/>
              </a:bodyPr>
              <a:lstStyle/>
              <a:p>
                <a:pPr marL="0" marR="0" lvl="0" indent="0" algn="ctr" defTabSz="914400" rtl="0" eaLnBrk="1" fontAlgn="auto" latinLnBrk="0" hangingPunct="1">
                  <a:lnSpc>
                    <a:spcPts val="6480"/>
                  </a:lnSpc>
                  <a:spcBef>
                    <a:spcPts val="0"/>
                  </a:spcBef>
                  <a:spcAft>
                    <a:spcPts val="0"/>
                  </a:spcAft>
                  <a:buClrTx/>
                  <a:buSzTx/>
                  <a:buFontTx/>
                  <a:buNone/>
                  <a:tabLst/>
                  <a:defRPr/>
                </a:pPr>
                <a:r>
                  <a:rPr kumimoji="0" lang="en-US" sz="5400" b="0" i="0" u="none" strike="noStrike" kern="1200" cap="none" spc="7" normalizeH="0" baseline="0" noProof="0" dirty="0">
                    <a:ln>
                      <a:noFill/>
                    </a:ln>
                    <a:effectLst/>
                    <a:uLnTx/>
                    <a:uFillTx/>
                    <a:latin typeface="Arial" panose="020B0604020202020204" pitchFamily="34" charset="0"/>
                    <a:cs typeface="Arial" panose="020B0604020202020204" pitchFamily="34" charset="0"/>
                  </a:rPr>
                  <a:t>Pretending  to  be  </a:t>
                </a:r>
                <a:r>
                  <a:rPr kumimoji="0" lang="en-US" sz="5400" b="0" i="0" u="none" strike="noStrike" kern="1200" cap="none" spc="7" normalizeH="0" baseline="0" noProof="0" dirty="0">
                    <a:ln>
                      <a:noFill/>
                    </a:ln>
                    <a:solidFill>
                      <a:srgbClr val="F1F0D9"/>
                    </a:solidFill>
                    <a:effectLst/>
                    <a:uLnTx/>
                    <a:uFillTx/>
                    <a:latin typeface="Arial" panose="020B0604020202020204" pitchFamily="34" charset="0"/>
                    <a:cs typeface="Arial" panose="020B0604020202020204" pitchFamily="34" charset="0"/>
                  </a:rPr>
                  <a:t>"Safe"</a:t>
                </a:r>
              </a:p>
            </p:txBody>
          </p:sp>
        </p:grpSp>
        <p:sp>
          <p:nvSpPr>
            <p:cNvPr id="5" name="TextBox 4">
              <a:extLst>
                <a:ext uri="{FF2B5EF4-FFF2-40B4-BE49-F238E27FC236}">
                  <a16:creationId xmlns:a16="http://schemas.microsoft.com/office/drawing/2014/main" id="{E08EC6A3-2A4B-66BD-A70D-FBF8483BDCF3}"/>
                </a:ext>
              </a:extLst>
            </p:cNvPr>
            <p:cNvSpPr txBox="1"/>
            <p:nvPr/>
          </p:nvSpPr>
          <p:spPr>
            <a:xfrm>
              <a:off x="5306370" y="6645842"/>
              <a:ext cx="5335289" cy="646331"/>
            </a:xfrm>
            <a:prstGeom prst="rect">
              <a:avLst/>
            </a:prstGeom>
            <a:noFill/>
          </p:spPr>
          <p:txBody>
            <a:bodyPr wrap="square">
              <a:spAutoFit/>
            </a:bodyPr>
            <a:lstStyle/>
            <a:p>
              <a:endParaRPr lang="fr-FR" dirty="0">
                <a:latin typeface="Arial" panose="020B0604020202020204" pitchFamily="34" charset="0"/>
                <a:cs typeface="Arial" panose="020B0604020202020204" pitchFamily="34" charset="0"/>
              </a:endParaRPr>
            </a:p>
            <a:p>
              <a:r>
                <a:rPr lang="fr-FR" b="1" dirty="0">
                  <a:latin typeface="Arial" panose="020B0604020202020204" pitchFamily="34" charset="0"/>
                  <a:cs typeface="Arial" panose="020B0604020202020204" pitchFamily="34" charset="0"/>
                </a:rPr>
                <a:t>*carcinogens  = substances that cause cancer</a:t>
              </a:r>
            </a:p>
          </p:txBody>
        </p:sp>
      </p:grpSp>
      <p:grpSp>
        <p:nvGrpSpPr>
          <p:cNvPr id="61" name="Group 60">
            <a:extLst>
              <a:ext uri="{FF2B5EF4-FFF2-40B4-BE49-F238E27FC236}">
                <a16:creationId xmlns:a16="http://schemas.microsoft.com/office/drawing/2014/main" id="{991BC6E7-7E2A-B922-FDBB-90780B662954}"/>
              </a:ext>
            </a:extLst>
          </p:cNvPr>
          <p:cNvGrpSpPr/>
          <p:nvPr/>
        </p:nvGrpSpPr>
        <p:grpSpPr>
          <a:xfrm>
            <a:off x="3475078" y="2494306"/>
            <a:ext cx="2737960" cy="4249951"/>
            <a:chOff x="7974051" y="2600773"/>
            <a:chExt cx="2737960" cy="4249951"/>
          </a:xfrm>
        </p:grpSpPr>
        <p:pic>
          <p:nvPicPr>
            <p:cNvPr id="21" name="Picture 20">
              <a:extLst>
                <a:ext uri="{FF2B5EF4-FFF2-40B4-BE49-F238E27FC236}">
                  <a16:creationId xmlns:a16="http://schemas.microsoft.com/office/drawing/2014/main" id="{ABC1232E-9648-28FC-4D4D-3ADBA15D3A64}"/>
                </a:ext>
              </a:extLst>
            </p:cNvPr>
            <p:cNvPicPr>
              <a:picLocks noChangeAspect="1"/>
            </p:cNvPicPr>
            <p:nvPr/>
          </p:nvPicPr>
          <p:blipFill>
            <a:blip r:embed="rId7"/>
            <a:stretch>
              <a:fillRect/>
            </a:stretch>
          </p:blipFill>
          <p:spPr>
            <a:xfrm>
              <a:off x="7974051" y="3350294"/>
              <a:ext cx="2737960" cy="3500430"/>
            </a:xfrm>
            <a:prstGeom prst="rect">
              <a:avLst/>
            </a:prstGeom>
          </p:spPr>
        </p:pic>
        <p:sp>
          <p:nvSpPr>
            <p:cNvPr id="22" name="TextBox 21">
              <a:extLst>
                <a:ext uri="{FF2B5EF4-FFF2-40B4-BE49-F238E27FC236}">
                  <a16:creationId xmlns:a16="http://schemas.microsoft.com/office/drawing/2014/main" id="{45CAB1CD-5A88-48CC-0BCC-FF11E58C2AC2}"/>
                </a:ext>
              </a:extLst>
            </p:cNvPr>
            <p:cNvSpPr txBox="1"/>
            <p:nvPr/>
          </p:nvSpPr>
          <p:spPr>
            <a:xfrm>
              <a:off x="8279295" y="2600773"/>
              <a:ext cx="2348720" cy="584775"/>
            </a:xfrm>
            <a:prstGeom prst="rect">
              <a:avLst/>
            </a:prstGeom>
            <a:noFill/>
          </p:spPr>
          <p:txBody>
            <a:bodyPr wrap="none" rtlCol="0">
              <a:spAutoFit/>
            </a:bodyPr>
            <a:lstStyle/>
            <a:p>
              <a:r>
                <a:rPr lang="en-GB" sz="3200" dirty="0">
                  <a:latin typeface="Arial" panose="020B0604020202020204" pitchFamily="34" charset="0"/>
                  <a:cs typeface="Arial" panose="020B0604020202020204" pitchFamily="34" charset="0"/>
                </a:rPr>
                <a:t>Early 1980s</a:t>
              </a:r>
            </a:p>
          </p:txBody>
        </p:sp>
      </p:grpSp>
      <p:grpSp>
        <p:nvGrpSpPr>
          <p:cNvPr id="62" name="Group 61">
            <a:extLst>
              <a:ext uri="{FF2B5EF4-FFF2-40B4-BE49-F238E27FC236}">
                <a16:creationId xmlns:a16="http://schemas.microsoft.com/office/drawing/2014/main" id="{FDC20842-D09F-1170-C822-607A0F50DC14}"/>
              </a:ext>
            </a:extLst>
          </p:cNvPr>
          <p:cNvGrpSpPr/>
          <p:nvPr/>
        </p:nvGrpSpPr>
        <p:grpSpPr>
          <a:xfrm>
            <a:off x="9885839" y="2462002"/>
            <a:ext cx="2498521" cy="4092191"/>
            <a:chOff x="9885839" y="2462002"/>
            <a:chExt cx="2498521" cy="4092191"/>
          </a:xfrm>
        </p:grpSpPr>
        <p:pic>
          <p:nvPicPr>
            <p:cNvPr id="7" name="Picture 6">
              <a:extLst>
                <a:ext uri="{FF2B5EF4-FFF2-40B4-BE49-F238E27FC236}">
                  <a16:creationId xmlns:a16="http://schemas.microsoft.com/office/drawing/2014/main" id="{CC35A093-F1AD-F914-55C7-9905BBCC1DE5}"/>
                </a:ext>
              </a:extLst>
            </p:cNvPr>
            <p:cNvPicPr>
              <a:picLocks noChangeAspect="1"/>
            </p:cNvPicPr>
            <p:nvPr/>
          </p:nvPicPr>
          <p:blipFill>
            <a:blip r:embed="rId8"/>
            <a:stretch>
              <a:fillRect/>
            </a:stretch>
          </p:blipFill>
          <p:spPr>
            <a:xfrm>
              <a:off x="9885839" y="3228744"/>
              <a:ext cx="2498521" cy="3325449"/>
            </a:xfrm>
            <a:prstGeom prst="rect">
              <a:avLst/>
            </a:prstGeom>
          </p:spPr>
        </p:pic>
        <p:sp>
          <p:nvSpPr>
            <p:cNvPr id="55" name="TextBox 54">
              <a:extLst>
                <a:ext uri="{FF2B5EF4-FFF2-40B4-BE49-F238E27FC236}">
                  <a16:creationId xmlns:a16="http://schemas.microsoft.com/office/drawing/2014/main" id="{5BF44FDE-AD91-6798-161E-6E30DD467FB9}"/>
                </a:ext>
              </a:extLst>
            </p:cNvPr>
            <p:cNvSpPr txBox="1"/>
            <p:nvPr/>
          </p:nvSpPr>
          <p:spPr>
            <a:xfrm>
              <a:off x="10484921" y="2462002"/>
              <a:ext cx="1300356" cy="584775"/>
            </a:xfrm>
            <a:prstGeom prst="rect">
              <a:avLst/>
            </a:prstGeom>
            <a:noFill/>
          </p:spPr>
          <p:txBody>
            <a:bodyPr wrap="none" rtlCol="0">
              <a:spAutoFit/>
            </a:bodyPr>
            <a:lstStyle/>
            <a:p>
              <a:r>
                <a:rPr lang="en-GB" sz="3200" dirty="0">
                  <a:latin typeface="Arial" panose="020B0604020202020204" pitchFamily="34" charset="0"/>
                  <a:cs typeface="Arial" panose="020B0604020202020204" pitchFamily="34" charset="0"/>
                </a:rPr>
                <a:t>2010s</a:t>
              </a:r>
            </a:p>
          </p:txBody>
        </p:sp>
      </p:grpSp>
      <p:sp>
        <p:nvSpPr>
          <p:cNvPr id="1024" name="Oval 1023">
            <a:extLst>
              <a:ext uri="{FF2B5EF4-FFF2-40B4-BE49-F238E27FC236}">
                <a16:creationId xmlns:a16="http://schemas.microsoft.com/office/drawing/2014/main" id="{05FF5CED-2E3F-2DFC-03AE-148F459F441B}"/>
              </a:ext>
            </a:extLst>
          </p:cNvPr>
          <p:cNvSpPr/>
          <p:nvPr/>
        </p:nvSpPr>
        <p:spPr>
          <a:xfrm>
            <a:off x="6899393" y="4590445"/>
            <a:ext cx="2244607" cy="33703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B9A47EFC-82F8-FDCC-F9BD-CF1B816EE986}"/>
              </a:ext>
            </a:extLst>
          </p:cNvPr>
          <p:cNvSpPr txBox="1"/>
          <p:nvPr/>
        </p:nvSpPr>
        <p:spPr>
          <a:xfrm>
            <a:off x="663834" y="7587879"/>
            <a:ext cx="16538182" cy="2677656"/>
          </a:xfrm>
          <a:prstGeom prst="rect">
            <a:avLst/>
          </a:prstGeom>
          <a:noFill/>
        </p:spPr>
        <p:txBody>
          <a:bodyPr wrap="square">
            <a:spAutoFit/>
          </a:bodyPr>
          <a:lstStyle/>
          <a:p>
            <a:pPr marL="285750" indent="-285750" algn="l">
              <a:buFont typeface="Arial" panose="020B0604020202020204" pitchFamily="34" charset="0"/>
              <a:buChar char="•"/>
            </a:pPr>
            <a:r>
              <a:rPr lang="en-GB" sz="2400" b="0" i="0" dirty="0">
                <a:solidFill>
                  <a:srgbClr val="424242"/>
                </a:solidFill>
                <a:effectLst/>
                <a:latin typeface="Arial" panose="020B0604020202020204" pitchFamily="34" charset="0"/>
                <a:cs typeface="Arial" panose="020B0604020202020204" pitchFamily="34" charset="0"/>
              </a:rPr>
              <a:t>Cigarettes became popular in the 1880s, but people didn’t know they were harmful.</a:t>
            </a:r>
          </a:p>
          <a:p>
            <a:pPr marL="285750" indent="-285750" algn="l">
              <a:buFont typeface="Arial" panose="020B0604020202020204" pitchFamily="34" charset="0"/>
              <a:buChar char="•"/>
            </a:pPr>
            <a:r>
              <a:rPr lang="en-GB" sz="2400" b="0" i="0" dirty="0">
                <a:solidFill>
                  <a:srgbClr val="424242"/>
                </a:solidFill>
                <a:effectLst/>
                <a:latin typeface="Arial" panose="020B0604020202020204" pitchFamily="34" charset="0"/>
                <a:cs typeface="Arial" panose="020B0604020202020204" pitchFamily="34" charset="0"/>
              </a:rPr>
              <a:t>It wasn’t until the 1950s that smoking was linked to cancer and heart disease.</a:t>
            </a:r>
          </a:p>
          <a:p>
            <a:pPr marL="285750" indent="-285750" algn="l">
              <a:buFont typeface="Arial" panose="020B0604020202020204" pitchFamily="34" charset="0"/>
              <a:buChar char="•"/>
            </a:pPr>
            <a:r>
              <a:rPr lang="en-GB" sz="2400" b="0" i="0" dirty="0">
                <a:solidFill>
                  <a:srgbClr val="424242"/>
                </a:solidFill>
                <a:effectLst/>
                <a:latin typeface="Arial" panose="020B0604020202020204" pitchFamily="34" charset="0"/>
                <a:cs typeface="Arial" panose="020B0604020202020204" pitchFamily="34" charset="0"/>
              </a:rPr>
              <a:t>For years, tobacco ads gave false messages—some even claimed doctors recommended smoking!</a:t>
            </a:r>
          </a:p>
          <a:p>
            <a:pPr marL="285750" indent="-285750" algn="l">
              <a:buFont typeface="Arial" panose="020B0604020202020204" pitchFamily="34" charset="0"/>
              <a:buChar char="•"/>
            </a:pPr>
            <a:r>
              <a:rPr lang="en-GB" sz="2400" b="0" i="0" dirty="0">
                <a:solidFill>
                  <a:srgbClr val="424242"/>
                </a:solidFill>
                <a:effectLst/>
                <a:latin typeface="Arial" panose="020B0604020202020204" pitchFamily="34" charset="0"/>
                <a:cs typeface="Arial" panose="020B0604020202020204" pitchFamily="34" charset="0"/>
              </a:rPr>
              <a:t>Tobacco companies (aka ‘Big Tobacco’) made huge profits and didn’t want to lose customers, so they kept pretending cigarettes were safe.</a:t>
            </a:r>
          </a:p>
          <a:p>
            <a:pPr marL="285750" indent="-285750" algn="l">
              <a:buFont typeface="Arial" panose="020B0604020202020204" pitchFamily="34" charset="0"/>
              <a:buChar char="•"/>
            </a:pPr>
            <a:r>
              <a:rPr lang="en-GB" sz="2400" b="0" i="0" dirty="0">
                <a:solidFill>
                  <a:srgbClr val="424242"/>
                </a:solidFill>
                <a:effectLst/>
                <a:latin typeface="Arial" panose="020B0604020202020204" pitchFamily="34" charset="0"/>
                <a:cs typeface="Arial" panose="020B0604020202020204" pitchFamily="34" charset="0"/>
              </a:rPr>
              <a:t>They started targeting ads to specific groups, using themes like adventure to make smoking look cool—even though it was dangerous. </a:t>
            </a:r>
          </a:p>
        </p:txBody>
      </p:sp>
      <p:sp>
        <p:nvSpPr>
          <p:cNvPr id="1025" name="Oval 1024">
            <a:extLst>
              <a:ext uri="{FF2B5EF4-FFF2-40B4-BE49-F238E27FC236}">
                <a16:creationId xmlns:a16="http://schemas.microsoft.com/office/drawing/2014/main" id="{942755AF-6177-D839-4645-77B036B23E16}"/>
              </a:ext>
            </a:extLst>
          </p:cNvPr>
          <p:cNvSpPr/>
          <p:nvPr/>
        </p:nvSpPr>
        <p:spPr>
          <a:xfrm>
            <a:off x="9885839" y="4715489"/>
            <a:ext cx="1986077" cy="39868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2" name="TextBox 1031">
            <a:extLst>
              <a:ext uri="{FF2B5EF4-FFF2-40B4-BE49-F238E27FC236}">
                <a16:creationId xmlns:a16="http://schemas.microsoft.com/office/drawing/2014/main" id="{2AF6D876-12F6-57AB-5EFA-8B5C5FFFBC4A}"/>
              </a:ext>
            </a:extLst>
          </p:cNvPr>
          <p:cNvSpPr txBox="1"/>
          <p:nvPr/>
        </p:nvSpPr>
        <p:spPr>
          <a:xfrm>
            <a:off x="13392472" y="3837230"/>
            <a:ext cx="4440838" cy="2962513"/>
          </a:xfrm>
          <a:prstGeom prst="round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2400" b="1" dirty="0">
                <a:latin typeface="Arial" panose="020B0604020202020204" pitchFamily="34" charset="0"/>
                <a:cs typeface="Arial" panose="020B0604020202020204" pitchFamily="34" charset="0"/>
              </a:rPr>
              <a:t>Write in your book: </a:t>
            </a:r>
            <a:r>
              <a:rPr lang="en-GB" sz="2400" dirty="0">
                <a:solidFill>
                  <a:srgbClr val="424242"/>
                </a:solidFill>
                <a:latin typeface="Arial" panose="020B0604020202020204" pitchFamily="34" charset="0"/>
                <a:cs typeface="Arial" panose="020B0604020202020204" pitchFamily="34" charset="0"/>
              </a:rPr>
              <a:t>Historically, t</a:t>
            </a:r>
            <a:r>
              <a:rPr lang="en-GB" sz="2400" i="0" dirty="0">
                <a:solidFill>
                  <a:srgbClr val="424242"/>
                </a:solidFill>
                <a:effectLst/>
                <a:latin typeface="Arial" panose="020B0604020202020204" pitchFamily="34" charset="0"/>
                <a:cs typeface="Arial" panose="020B0604020202020204" pitchFamily="34" charset="0"/>
              </a:rPr>
              <a:t>obacco companies used false advertising to sell cigarettes, even after evidence showed that smoking causes serious health problems.</a:t>
            </a:r>
          </a:p>
        </p:txBody>
      </p:sp>
      <p:sp>
        <p:nvSpPr>
          <p:cNvPr id="2" name="Freeform 11">
            <a:extLst>
              <a:ext uri="{FF2B5EF4-FFF2-40B4-BE49-F238E27FC236}">
                <a16:creationId xmlns:a16="http://schemas.microsoft.com/office/drawing/2014/main" id="{0529BA81-9A45-EF53-E2F5-246F70683341}"/>
              </a:ext>
            </a:extLst>
          </p:cNvPr>
          <p:cNvSpPr/>
          <p:nvPr/>
        </p:nvSpPr>
        <p:spPr>
          <a:xfrm>
            <a:off x="14452338" y="617856"/>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9"/>
            <a:stretch>
              <a:fillRect/>
            </a:stretch>
          </a:blipFill>
        </p:spPr>
        <p:txBody>
          <a:bodyPr/>
          <a:lstStyle/>
          <a:p>
            <a:endParaRPr lang="en-GB"/>
          </a:p>
        </p:txBody>
      </p:sp>
      <p:pic>
        <p:nvPicPr>
          <p:cNvPr id="3" name="Picture 2" descr="A logo on a black background&#10;&#10;AI-generated content may be incorrect.">
            <a:extLst>
              <a:ext uri="{FF2B5EF4-FFF2-40B4-BE49-F238E27FC236}">
                <a16:creationId xmlns:a16="http://schemas.microsoft.com/office/drawing/2014/main" id="{AD5A37BB-009D-A111-D617-FD238F8B529C}"/>
              </a:ext>
            </a:extLst>
          </p:cNvPr>
          <p:cNvPicPr>
            <a:picLocks noChangeAspect="1"/>
          </p:cNvPicPr>
          <p:nvPr/>
        </p:nvPicPr>
        <p:blipFill>
          <a:blip r:embed="rId10"/>
          <a:stretch>
            <a:fillRect/>
          </a:stretch>
        </p:blipFill>
        <p:spPr>
          <a:xfrm>
            <a:off x="16572899" y="131936"/>
            <a:ext cx="1664895" cy="1768425"/>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2" name="Freeform 26">
            <a:extLst>
              <a:ext uri="{FF2B5EF4-FFF2-40B4-BE49-F238E27FC236}">
                <a16:creationId xmlns:a16="http://schemas.microsoft.com/office/drawing/2014/main" id="{C52A9071-04C5-C807-BDE6-E0D01B6A25A0}"/>
              </a:ext>
            </a:extLst>
          </p:cNvPr>
          <p:cNvSpPr/>
          <p:nvPr/>
        </p:nvSpPr>
        <p:spPr>
          <a:xfrm>
            <a:off x="4039163" y="2504819"/>
            <a:ext cx="3175248" cy="4272556"/>
          </a:xfrm>
          <a:custGeom>
            <a:avLst/>
            <a:gdLst/>
            <a:ahLst/>
            <a:cxnLst/>
            <a:rect l="l" t="t" r="r" b="b"/>
            <a:pathLst>
              <a:path w="4204673" h="5390606">
                <a:moveTo>
                  <a:pt x="0" y="0"/>
                </a:moveTo>
                <a:lnTo>
                  <a:pt x="4204672" y="0"/>
                </a:lnTo>
                <a:lnTo>
                  <a:pt x="4204672" y="5390606"/>
                </a:lnTo>
                <a:lnTo>
                  <a:pt x="0" y="5390606"/>
                </a:lnTo>
                <a:lnTo>
                  <a:pt x="0" y="0"/>
                </a:lnTo>
                <a:close/>
              </a:path>
            </a:pathLst>
          </a:custGeom>
          <a:blipFill>
            <a:blip r:embed="rId3"/>
            <a:stretch>
              <a:fillRect/>
            </a:stretch>
          </a:blipFill>
        </p:spPr>
        <p:txBody>
          <a:bodyPr/>
          <a:lstStyle/>
          <a:p>
            <a:endParaRPr lang="en-GB"/>
          </a:p>
        </p:txBody>
      </p:sp>
      <p:grpSp>
        <p:nvGrpSpPr>
          <p:cNvPr id="9" name="Group 9"/>
          <p:cNvGrpSpPr>
            <a:grpSpLocks noChangeAspect="1"/>
          </p:cNvGrpSpPr>
          <p:nvPr/>
        </p:nvGrpSpPr>
        <p:grpSpPr>
          <a:xfrm>
            <a:off x="580354" y="2526068"/>
            <a:ext cx="2776905" cy="4272556"/>
            <a:chOff x="0" y="0"/>
            <a:chExt cx="4128770" cy="6352540"/>
          </a:xfrm>
        </p:grpSpPr>
        <p:sp>
          <p:nvSpPr>
            <p:cNvPr id="10" name="Freeform 10"/>
            <p:cNvSpPr/>
            <p:nvPr/>
          </p:nvSpPr>
          <p:spPr>
            <a:xfrm>
              <a:off x="0" y="0"/>
              <a:ext cx="4130040" cy="6352540"/>
            </a:xfrm>
            <a:custGeom>
              <a:avLst/>
              <a:gdLst/>
              <a:ahLst/>
              <a:cxnLst/>
              <a:rect l="l" t="t" r="r" b="b"/>
              <a:pathLst>
                <a:path w="4130040" h="6352540">
                  <a:moveTo>
                    <a:pt x="4130040" y="8890"/>
                  </a:moveTo>
                  <a:lnTo>
                    <a:pt x="4130040" y="6344920"/>
                  </a:lnTo>
                  <a:cubicBezTo>
                    <a:pt x="4128770" y="6348730"/>
                    <a:pt x="4124960" y="6352540"/>
                    <a:pt x="4119880" y="6352540"/>
                  </a:cubicBezTo>
                  <a:lnTo>
                    <a:pt x="8890" y="6352540"/>
                  </a:lnTo>
                  <a:cubicBezTo>
                    <a:pt x="3810" y="6352540"/>
                    <a:pt x="0" y="6348730"/>
                    <a:pt x="0" y="6343650"/>
                  </a:cubicBezTo>
                  <a:lnTo>
                    <a:pt x="0" y="8890"/>
                  </a:lnTo>
                  <a:cubicBezTo>
                    <a:pt x="0" y="3810"/>
                    <a:pt x="3810" y="0"/>
                    <a:pt x="8890" y="0"/>
                  </a:cubicBezTo>
                  <a:lnTo>
                    <a:pt x="4121150" y="0"/>
                  </a:lnTo>
                  <a:cubicBezTo>
                    <a:pt x="4126230" y="0"/>
                    <a:pt x="4130040" y="3810"/>
                    <a:pt x="4130040" y="8890"/>
                  </a:cubicBezTo>
                  <a:close/>
                </a:path>
              </a:pathLst>
            </a:custGeom>
            <a:solidFill>
              <a:srgbClr val="4A5666"/>
            </a:solidFill>
          </p:spPr>
          <p:txBody>
            <a:bodyPr/>
            <a:lstStyle/>
            <a:p>
              <a:endParaRPr lang="en-GB"/>
            </a:p>
          </p:txBody>
        </p:sp>
        <p:sp>
          <p:nvSpPr>
            <p:cNvPr id="11" name="Freeform 11"/>
            <p:cNvSpPr/>
            <p:nvPr/>
          </p:nvSpPr>
          <p:spPr>
            <a:xfrm>
              <a:off x="674370" y="115570"/>
              <a:ext cx="124460" cy="124460"/>
            </a:xfrm>
            <a:custGeom>
              <a:avLst/>
              <a:gdLst/>
              <a:ahLst/>
              <a:cxnLst/>
              <a:rect l="l" t="t" r="r" b="b"/>
              <a:pathLst>
                <a:path w="124460" h="124460">
                  <a:moveTo>
                    <a:pt x="62230" y="0"/>
                  </a:moveTo>
                  <a:cubicBezTo>
                    <a:pt x="50800" y="26670"/>
                    <a:pt x="27940" y="49530"/>
                    <a:pt x="0" y="62230"/>
                  </a:cubicBezTo>
                  <a:cubicBezTo>
                    <a:pt x="26670" y="73660"/>
                    <a:pt x="49530" y="96520"/>
                    <a:pt x="62230" y="124460"/>
                  </a:cubicBezTo>
                  <a:cubicBezTo>
                    <a:pt x="73660" y="97790"/>
                    <a:pt x="96520" y="74930"/>
                    <a:pt x="124460" y="62230"/>
                  </a:cubicBezTo>
                  <a:cubicBezTo>
                    <a:pt x="97790" y="50800"/>
                    <a:pt x="74930" y="27940"/>
                    <a:pt x="62230" y="0"/>
                  </a:cubicBezTo>
                  <a:close/>
                </a:path>
              </a:pathLst>
            </a:custGeom>
            <a:solidFill>
              <a:srgbClr val="FCC70E"/>
            </a:solidFill>
          </p:spPr>
          <p:txBody>
            <a:bodyPr/>
            <a:lstStyle/>
            <a:p>
              <a:endParaRPr lang="en-GB"/>
            </a:p>
          </p:txBody>
        </p:sp>
        <p:sp>
          <p:nvSpPr>
            <p:cNvPr id="12" name="Freeform 12"/>
            <p:cNvSpPr/>
            <p:nvPr/>
          </p:nvSpPr>
          <p:spPr>
            <a:xfrm>
              <a:off x="3806190" y="87630"/>
              <a:ext cx="179070" cy="179070"/>
            </a:xfrm>
            <a:custGeom>
              <a:avLst/>
              <a:gdLst/>
              <a:ahLst/>
              <a:cxnLst/>
              <a:rect l="l" t="t" r="r" b="b"/>
              <a:pathLst>
                <a:path w="179070" h="179070">
                  <a:moveTo>
                    <a:pt x="179070" y="179070"/>
                  </a:moveTo>
                  <a:lnTo>
                    <a:pt x="179070" y="0"/>
                  </a:lnTo>
                  <a:lnTo>
                    <a:pt x="0" y="0"/>
                  </a:lnTo>
                  <a:lnTo>
                    <a:pt x="0" y="179070"/>
                  </a:lnTo>
                  <a:lnTo>
                    <a:pt x="179070" y="179070"/>
                  </a:lnTo>
                  <a:close/>
                  <a:moveTo>
                    <a:pt x="36830" y="49530"/>
                  </a:moveTo>
                  <a:cubicBezTo>
                    <a:pt x="33020" y="46990"/>
                    <a:pt x="33020" y="41910"/>
                    <a:pt x="36830" y="38100"/>
                  </a:cubicBezTo>
                  <a:cubicBezTo>
                    <a:pt x="39370" y="34290"/>
                    <a:pt x="44450" y="34290"/>
                    <a:pt x="48260" y="38100"/>
                  </a:cubicBezTo>
                  <a:lnTo>
                    <a:pt x="88900" y="78740"/>
                  </a:lnTo>
                  <a:lnTo>
                    <a:pt x="129540" y="38100"/>
                  </a:lnTo>
                  <a:cubicBezTo>
                    <a:pt x="132080" y="34290"/>
                    <a:pt x="137160" y="34290"/>
                    <a:pt x="140970" y="38100"/>
                  </a:cubicBezTo>
                  <a:cubicBezTo>
                    <a:pt x="144780" y="40640"/>
                    <a:pt x="144780" y="45720"/>
                    <a:pt x="140970" y="49530"/>
                  </a:cubicBezTo>
                  <a:lnTo>
                    <a:pt x="100330" y="90170"/>
                  </a:lnTo>
                  <a:lnTo>
                    <a:pt x="140970" y="130810"/>
                  </a:lnTo>
                  <a:cubicBezTo>
                    <a:pt x="144780" y="133350"/>
                    <a:pt x="144780" y="138430"/>
                    <a:pt x="140970" y="142240"/>
                  </a:cubicBezTo>
                  <a:cubicBezTo>
                    <a:pt x="139700" y="143510"/>
                    <a:pt x="137160" y="143510"/>
                    <a:pt x="135890" y="144780"/>
                  </a:cubicBezTo>
                  <a:cubicBezTo>
                    <a:pt x="133350" y="144780"/>
                    <a:pt x="130810" y="143510"/>
                    <a:pt x="129540" y="142240"/>
                  </a:cubicBezTo>
                  <a:lnTo>
                    <a:pt x="88900" y="101600"/>
                  </a:lnTo>
                  <a:lnTo>
                    <a:pt x="48260" y="142240"/>
                  </a:lnTo>
                  <a:cubicBezTo>
                    <a:pt x="45720" y="143510"/>
                    <a:pt x="44450" y="143510"/>
                    <a:pt x="43180" y="144780"/>
                  </a:cubicBezTo>
                  <a:cubicBezTo>
                    <a:pt x="40640" y="144780"/>
                    <a:pt x="38100" y="143510"/>
                    <a:pt x="36830" y="142240"/>
                  </a:cubicBezTo>
                  <a:cubicBezTo>
                    <a:pt x="33020" y="139700"/>
                    <a:pt x="33020" y="134620"/>
                    <a:pt x="36830" y="130810"/>
                  </a:cubicBezTo>
                  <a:lnTo>
                    <a:pt x="77470" y="90170"/>
                  </a:lnTo>
                  <a:lnTo>
                    <a:pt x="36830" y="49530"/>
                  </a:lnTo>
                  <a:close/>
                </a:path>
              </a:pathLst>
            </a:custGeom>
            <a:solidFill>
              <a:srgbClr val="FCC70E"/>
            </a:solidFill>
          </p:spPr>
          <p:txBody>
            <a:bodyPr/>
            <a:lstStyle/>
            <a:p>
              <a:endParaRPr lang="en-GB"/>
            </a:p>
          </p:txBody>
        </p:sp>
        <p:sp>
          <p:nvSpPr>
            <p:cNvPr id="13" name="Freeform 13"/>
            <p:cNvSpPr/>
            <p:nvPr/>
          </p:nvSpPr>
          <p:spPr>
            <a:xfrm>
              <a:off x="163830" y="115570"/>
              <a:ext cx="124460" cy="124460"/>
            </a:xfrm>
            <a:custGeom>
              <a:avLst/>
              <a:gdLst/>
              <a:ahLst/>
              <a:cxnLst/>
              <a:rect l="l" t="t" r="r" b="b"/>
              <a:pathLst>
                <a:path w="124460" h="124460">
                  <a:moveTo>
                    <a:pt x="62230" y="0"/>
                  </a:moveTo>
                  <a:cubicBezTo>
                    <a:pt x="49530" y="26670"/>
                    <a:pt x="26670" y="49530"/>
                    <a:pt x="0" y="62230"/>
                  </a:cubicBezTo>
                  <a:cubicBezTo>
                    <a:pt x="26670" y="73660"/>
                    <a:pt x="49530" y="96520"/>
                    <a:pt x="62230" y="124460"/>
                  </a:cubicBezTo>
                  <a:cubicBezTo>
                    <a:pt x="73660" y="97790"/>
                    <a:pt x="96520" y="74930"/>
                    <a:pt x="124460" y="62230"/>
                  </a:cubicBezTo>
                  <a:cubicBezTo>
                    <a:pt x="97790" y="50800"/>
                    <a:pt x="74930" y="27940"/>
                    <a:pt x="62230" y="0"/>
                  </a:cubicBezTo>
                  <a:close/>
                </a:path>
              </a:pathLst>
            </a:custGeom>
            <a:solidFill>
              <a:srgbClr val="FCC70E"/>
            </a:solidFill>
          </p:spPr>
          <p:txBody>
            <a:bodyPr/>
            <a:lstStyle/>
            <a:p>
              <a:endParaRPr lang="en-GB"/>
            </a:p>
          </p:txBody>
        </p:sp>
        <p:sp>
          <p:nvSpPr>
            <p:cNvPr id="14" name="Freeform 14"/>
            <p:cNvSpPr/>
            <p:nvPr/>
          </p:nvSpPr>
          <p:spPr>
            <a:xfrm>
              <a:off x="419100" y="115570"/>
              <a:ext cx="124460" cy="124460"/>
            </a:xfrm>
            <a:custGeom>
              <a:avLst/>
              <a:gdLst/>
              <a:ahLst/>
              <a:cxnLst/>
              <a:rect l="l" t="t" r="r" b="b"/>
              <a:pathLst>
                <a:path w="124460" h="124460">
                  <a:moveTo>
                    <a:pt x="62230" y="0"/>
                  </a:moveTo>
                  <a:cubicBezTo>
                    <a:pt x="50800" y="26670"/>
                    <a:pt x="27940" y="49530"/>
                    <a:pt x="0" y="62230"/>
                  </a:cubicBezTo>
                  <a:cubicBezTo>
                    <a:pt x="26670" y="73660"/>
                    <a:pt x="49530" y="96520"/>
                    <a:pt x="62230" y="124460"/>
                  </a:cubicBezTo>
                  <a:cubicBezTo>
                    <a:pt x="73660" y="97790"/>
                    <a:pt x="96520" y="74930"/>
                    <a:pt x="124460" y="62230"/>
                  </a:cubicBezTo>
                  <a:cubicBezTo>
                    <a:pt x="97790" y="50800"/>
                    <a:pt x="74930" y="27940"/>
                    <a:pt x="62230" y="0"/>
                  </a:cubicBezTo>
                  <a:close/>
                </a:path>
              </a:pathLst>
            </a:custGeom>
            <a:solidFill>
              <a:srgbClr val="FCC70E"/>
            </a:solidFill>
          </p:spPr>
          <p:txBody>
            <a:bodyPr/>
            <a:lstStyle/>
            <a:p>
              <a:endParaRPr lang="en-GB"/>
            </a:p>
          </p:txBody>
        </p:sp>
        <p:sp>
          <p:nvSpPr>
            <p:cNvPr id="15" name="Freeform 15"/>
            <p:cNvSpPr/>
            <p:nvPr/>
          </p:nvSpPr>
          <p:spPr>
            <a:xfrm>
              <a:off x="16510" y="16510"/>
              <a:ext cx="4094480" cy="321310"/>
            </a:xfrm>
            <a:custGeom>
              <a:avLst/>
              <a:gdLst/>
              <a:ahLst/>
              <a:cxnLst/>
              <a:rect l="l" t="t" r="r" b="b"/>
              <a:pathLst>
                <a:path w="4094480" h="321310">
                  <a:moveTo>
                    <a:pt x="0" y="0"/>
                  </a:moveTo>
                  <a:lnTo>
                    <a:pt x="0" y="321310"/>
                  </a:lnTo>
                  <a:lnTo>
                    <a:pt x="4094480" y="321310"/>
                  </a:lnTo>
                  <a:lnTo>
                    <a:pt x="4094480" y="0"/>
                  </a:lnTo>
                  <a:lnTo>
                    <a:pt x="0" y="0"/>
                  </a:lnTo>
                  <a:close/>
                  <a:moveTo>
                    <a:pt x="311150" y="168910"/>
                  </a:moveTo>
                  <a:cubicBezTo>
                    <a:pt x="264160" y="168910"/>
                    <a:pt x="218440" y="214630"/>
                    <a:pt x="218440" y="261620"/>
                  </a:cubicBezTo>
                  <a:cubicBezTo>
                    <a:pt x="217170" y="266700"/>
                    <a:pt x="213360" y="270510"/>
                    <a:pt x="209550" y="270510"/>
                  </a:cubicBezTo>
                  <a:cubicBezTo>
                    <a:pt x="204470" y="270510"/>
                    <a:pt x="200660" y="266700"/>
                    <a:pt x="200660" y="261620"/>
                  </a:cubicBezTo>
                  <a:cubicBezTo>
                    <a:pt x="200660" y="214630"/>
                    <a:pt x="154940" y="168910"/>
                    <a:pt x="107950" y="168910"/>
                  </a:cubicBezTo>
                  <a:cubicBezTo>
                    <a:pt x="102870" y="168910"/>
                    <a:pt x="99060" y="165100"/>
                    <a:pt x="99060" y="160020"/>
                  </a:cubicBezTo>
                  <a:cubicBezTo>
                    <a:pt x="99060" y="154940"/>
                    <a:pt x="102870" y="151130"/>
                    <a:pt x="107950" y="151130"/>
                  </a:cubicBezTo>
                  <a:cubicBezTo>
                    <a:pt x="154940" y="151130"/>
                    <a:pt x="200660" y="105410"/>
                    <a:pt x="200660" y="58420"/>
                  </a:cubicBezTo>
                  <a:cubicBezTo>
                    <a:pt x="200660" y="53340"/>
                    <a:pt x="204470" y="49530"/>
                    <a:pt x="209550" y="49530"/>
                  </a:cubicBezTo>
                  <a:cubicBezTo>
                    <a:pt x="214630" y="49530"/>
                    <a:pt x="218440" y="53340"/>
                    <a:pt x="218440" y="58420"/>
                  </a:cubicBezTo>
                  <a:cubicBezTo>
                    <a:pt x="218440" y="105410"/>
                    <a:pt x="264160" y="151130"/>
                    <a:pt x="311150" y="151130"/>
                  </a:cubicBezTo>
                  <a:cubicBezTo>
                    <a:pt x="316230" y="151130"/>
                    <a:pt x="320040" y="154940"/>
                    <a:pt x="320040" y="160020"/>
                  </a:cubicBezTo>
                  <a:cubicBezTo>
                    <a:pt x="320040" y="165100"/>
                    <a:pt x="316230" y="168910"/>
                    <a:pt x="311150" y="168910"/>
                  </a:cubicBezTo>
                  <a:close/>
                  <a:moveTo>
                    <a:pt x="566420" y="168910"/>
                  </a:moveTo>
                  <a:cubicBezTo>
                    <a:pt x="519430" y="168910"/>
                    <a:pt x="473710" y="214630"/>
                    <a:pt x="473710" y="261620"/>
                  </a:cubicBezTo>
                  <a:cubicBezTo>
                    <a:pt x="473710" y="266700"/>
                    <a:pt x="469900" y="270510"/>
                    <a:pt x="464820" y="270510"/>
                  </a:cubicBezTo>
                  <a:cubicBezTo>
                    <a:pt x="459740" y="270510"/>
                    <a:pt x="455930" y="266700"/>
                    <a:pt x="455930" y="261620"/>
                  </a:cubicBezTo>
                  <a:cubicBezTo>
                    <a:pt x="455930" y="214630"/>
                    <a:pt x="410210" y="168910"/>
                    <a:pt x="363220" y="168910"/>
                  </a:cubicBezTo>
                  <a:cubicBezTo>
                    <a:pt x="358140" y="168910"/>
                    <a:pt x="354330" y="165100"/>
                    <a:pt x="354330" y="160020"/>
                  </a:cubicBezTo>
                  <a:cubicBezTo>
                    <a:pt x="354330" y="154940"/>
                    <a:pt x="358140" y="151130"/>
                    <a:pt x="363220" y="151130"/>
                  </a:cubicBezTo>
                  <a:cubicBezTo>
                    <a:pt x="410210" y="151130"/>
                    <a:pt x="455930" y="105410"/>
                    <a:pt x="455930" y="58420"/>
                  </a:cubicBezTo>
                  <a:cubicBezTo>
                    <a:pt x="455930" y="53340"/>
                    <a:pt x="459740" y="49530"/>
                    <a:pt x="464820" y="49530"/>
                  </a:cubicBezTo>
                  <a:cubicBezTo>
                    <a:pt x="469900" y="49530"/>
                    <a:pt x="473710" y="53340"/>
                    <a:pt x="473710" y="58420"/>
                  </a:cubicBezTo>
                  <a:cubicBezTo>
                    <a:pt x="473710" y="105410"/>
                    <a:pt x="519430" y="151130"/>
                    <a:pt x="566420" y="151130"/>
                  </a:cubicBezTo>
                  <a:cubicBezTo>
                    <a:pt x="571500" y="151130"/>
                    <a:pt x="575310" y="154940"/>
                    <a:pt x="575310" y="160020"/>
                  </a:cubicBezTo>
                  <a:cubicBezTo>
                    <a:pt x="575310" y="165100"/>
                    <a:pt x="571500" y="168910"/>
                    <a:pt x="566420" y="168910"/>
                  </a:cubicBezTo>
                  <a:close/>
                  <a:moveTo>
                    <a:pt x="821690" y="168910"/>
                  </a:moveTo>
                  <a:cubicBezTo>
                    <a:pt x="774700" y="168910"/>
                    <a:pt x="728980" y="214630"/>
                    <a:pt x="728980" y="261620"/>
                  </a:cubicBezTo>
                  <a:cubicBezTo>
                    <a:pt x="728980" y="266700"/>
                    <a:pt x="725170" y="270510"/>
                    <a:pt x="720090" y="270510"/>
                  </a:cubicBezTo>
                  <a:cubicBezTo>
                    <a:pt x="715010" y="270510"/>
                    <a:pt x="711200" y="266700"/>
                    <a:pt x="711200" y="261620"/>
                  </a:cubicBezTo>
                  <a:cubicBezTo>
                    <a:pt x="711200" y="214630"/>
                    <a:pt x="665480" y="168910"/>
                    <a:pt x="618490" y="168910"/>
                  </a:cubicBezTo>
                  <a:cubicBezTo>
                    <a:pt x="613410" y="168910"/>
                    <a:pt x="609600" y="165100"/>
                    <a:pt x="609600" y="160020"/>
                  </a:cubicBezTo>
                  <a:cubicBezTo>
                    <a:pt x="609600" y="154940"/>
                    <a:pt x="613410" y="151130"/>
                    <a:pt x="618490" y="151130"/>
                  </a:cubicBezTo>
                  <a:cubicBezTo>
                    <a:pt x="665480" y="151130"/>
                    <a:pt x="711200" y="105410"/>
                    <a:pt x="711200" y="58420"/>
                  </a:cubicBezTo>
                  <a:cubicBezTo>
                    <a:pt x="711200" y="53340"/>
                    <a:pt x="715010" y="49530"/>
                    <a:pt x="720090" y="49530"/>
                  </a:cubicBezTo>
                  <a:cubicBezTo>
                    <a:pt x="725170" y="49530"/>
                    <a:pt x="728980" y="53340"/>
                    <a:pt x="728980" y="58420"/>
                  </a:cubicBezTo>
                  <a:cubicBezTo>
                    <a:pt x="728980" y="105410"/>
                    <a:pt x="774700" y="151130"/>
                    <a:pt x="821690" y="151130"/>
                  </a:cubicBezTo>
                  <a:cubicBezTo>
                    <a:pt x="826770" y="151130"/>
                    <a:pt x="830580" y="154940"/>
                    <a:pt x="830580" y="160020"/>
                  </a:cubicBezTo>
                  <a:cubicBezTo>
                    <a:pt x="830580" y="165100"/>
                    <a:pt x="826770" y="168910"/>
                    <a:pt x="821690" y="168910"/>
                  </a:cubicBezTo>
                  <a:close/>
                  <a:moveTo>
                    <a:pt x="3986530" y="259080"/>
                  </a:moveTo>
                  <a:cubicBezTo>
                    <a:pt x="3985260" y="264160"/>
                    <a:pt x="3981450" y="267970"/>
                    <a:pt x="3976370" y="267970"/>
                  </a:cubicBezTo>
                  <a:lnTo>
                    <a:pt x="3780790" y="267970"/>
                  </a:lnTo>
                  <a:cubicBezTo>
                    <a:pt x="3775710" y="267970"/>
                    <a:pt x="3771900" y="264160"/>
                    <a:pt x="3771900" y="259080"/>
                  </a:cubicBezTo>
                  <a:lnTo>
                    <a:pt x="3771900" y="62230"/>
                  </a:lnTo>
                  <a:cubicBezTo>
                    <a:pt x="3771900" y="57150"/>
                    <a:pt x="3775710" y="53340"/>
                    <a:pt x="3780790" y="53340"/>
                  </a:cubicBezTo>
                  <a:lnTo>
                    <a:pt x="3977640" y="53340"/>
                  </a:lnTo>
                  <a:cubicBezTo>
                    <a:pt x="3982720" y="53340"/>
                    <a:pt x="3986530" y="57150"/>
                    <a:pt x="3986530" y="62230"/>
                  </a:cubicBezTo>
                  <a:lnTo>
                    <a:pt x="3986530" y="259080"/>
                  </a:lnTo>
                  <a:close/>
                </a:path>
              </a:pathLst>
            </a:custGeom>
            <a:solidFill>
              <a:srgbClr val="F47421"/>
            </a:solidFill>
          </p:spPr>
          <p:txBody>
            <a:bodyPr/>
            <a:lstStyle/>
            <a:p>
              <a:endParaRPr lang="en-GB"/>
            </a:p>
          </p:txBody>
        </p:sp>
        <p:sp>
          <p:nvSpPr>
            <p:cNvPr id="16" name="Freeform 16"/>
            <p:cNvSpPr/>
            <p:nvPr/>
          </p:nvSpPr>
          <p:spPr>
            <a:xfrm>
              <a:off x="16510" y="354330"/>
              <a:ext cx="4094480" cy="5981700"/>
            </a:xfrm>
            <a:custGeom>
              <a:avLst/>
              <a:gdLst/>
              <a:ahLst/>
              <a:cxnLst/>
              <a:rect l="l" t="t" r="r" b="b"/>
              <a:pathLst>
                <a:path w="4094480" h="5981700">
                  <a:moveTo>
                    <a:pt x="0" y="0"/>
                  </a:moveTo>
                  <a:lnTo>
                    <a:pt x="4094480" y="0"/>
                  </a:lnTo>
                  <a:lnTo>
                    <a:pt x="4094480" y="5981700"/>
                  </a:lnTo>
                  <a:lnTo>
                    <a:pt x="0" y="5981700"/>
                  </a:lnTo>
                  <a:close/>
                </a:path>
              </a:pathLst>
            </a:custGeom>
            <a:blipFill>
              <a:blip r:embed="rId4"/>
              <a:stretch>
                <a:fillRect l="-4494" r="-8544"/>
              </a:stretch>
            </a:blipFill>
          </p:spPr>
          <p:txBody>
            <a:bodyPr/>
            <a:lstStyle/>
            <a:p>
              <a:endParaRPr lang="en-GB"/>
            </a:p>
          </p:txBody>
        </p:sp>
      </p:grpSp>
      <p:sp>
        <p:nvSpPr>
          <p:cNvPr id="17" name="Freeform 17"/>
          <p:cNvSpPr/>
          <p:nvPr/>
        </p:nvSpPr>
        <p:spPr>
          <a:xfrm>
            <a:off x="201932" y="7683087"/>
            <a:ext cx="3121846" cy="2585324"/>
          </a:xfrm>
          <a:custGeom>
            <a:avLst/>
            <a:gdLst/>
            <a:ahLst/>
            <a:cxnLst/>
            <a:rect l="l" t="t" r="r" b="b"/>
            <a:pathLst>
              <a:path w="5002796" h="4114800">
                <a:moveTo>
                  <a:pt x="0" y="0"/>
                </a:moveTo>
                <a:lnTo>
                  <a:pt x="5002797" y="0"/>
                </a:lnTo>
                <a:lnTo>
                  <a:pt x="5002797" y="4114800"/>
                </a:lnTo>
                <a:lnTo>
                  <a:pt x="0" y="4114800"/>
                </a:lnTo>
                <a:lnTo>
                  <a:pt x="0" y="0"/>
                </a:lnTo>
                <a:close/>
              </a:path>
            </a:pathLst>
          </a:custGeom>
          <a:blipFill>
            <a:blip r:embed="rId5"/>
            <a:stretch>
              <a:fillRect/>
            </a:stretch>
          </a:blipFill>
        </p:spPr>
        <p:txBody>
          <a:bodyPr/>
          <a:lstStyle/>
          <a:p>
            <a:endParaRPr lang="en-GB"/>
          </a:p>
        </p:txBody>
      </p:sp>
      <p:sp>
        <p:nvSpPr>
          <p:cNvPr id="21" name="TextBox 21"/>
          <p:cNvSpPr txBox="1"/>
          <p:nvPr/>
        </p:nvSpPr>
        <p:spPr>
          <a:xfrm>
            <a:off x="315128" y="606898"/>
            <a:ext cx="15669632" cy="730969"/>
          </a:xfrm>
          <a:prstGeom prst="rect">
            <a:avLst/>
          </a:prstGeom>
        </p:spPr>
        <p:txBody>
          <a:bodyPr wrap="square" lIns="0" tIns="0" rIns="0" bIns="0" rtlCol="0" anchor="t">
            <a:spAutoFit/>
          </a:bodyPr>
          <a:lstStyle/>
          <a:p>
            <a:pPr marL="0" lvl="0" indent="0">
              <a:lnSpc>
                <a:spcPts val="5701"/>
              </a:lnSpc>
              <a:spcBef>
                <a:spcPct val="0"/>
              </a:spcBef>
            </a:pPr>
            <a:r>
              <a:rPr lang="en-US" sz="4751" dirty="0">
                <a:solidFill>
                  <a:srgbClr val="4A5666"/>
                </a:solidFill>
                <a:latin typeface="Arial" panose="020B0604020202020204" pitchFamily="34" charset="0"/>
                <a:cs typeface="Arial" panose="020B0604020202020204" pitchFamily="34" charset="0"/>
              </a:rPr>
              <a:t>Targeted ads: Soldiers, women, black community</a:t>
            </a:r>
          </a:p>
        </p:txBody>
      </p:sp>
      <p:sp>
        <p:nvSpPr>
          <p:cNvPr id="22" name="TextBox 21">
            <a:extLst>
              <a:ext uri="{FF2B5EF4-FFF2-40B4-BE49-F238E27FC236}">
                <a16:creationId xmlns:a16="http://schemas.microsoft.com/office/drawing/2014/main" id="{89BF2C1E-BBED-F580-C3B6-8B2239E625A6}"/>
              </a:ext>
            </a:extLst>
          </p:cNvPr>
          <p:cNvSpPr txBox="1"/>
          <p:nvPr/>
        </p:nvSpPr>
        <p:spPr>
          <a:xfrm>
            <a:off x="11608976" y="1687116"/>
            <a:ext cx="6464016" cy="37856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Big Tobacco companies expanded their marketing tactics through targeting certain groups.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Targeting groups means making specific ads that will attract people from that group.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For example, tobacco companies promoted cigarettes to soldiers, women, and black communities.</a:t>
            </a:r>
          </a:p>
        </p:txBody>
      </p:sp>
      <p:sp>
        <p:nvSpPr>
          <p:cNvPr id="33" name="Freeform 31">
            <a:extLst>
              <a:ext uri="{FF2B5EF4-FFF2-40B4-BE49-F238E27FC236}">
                <a16:creationId xmlns:a16="http://schemas.microsoft.com/office/drawing/2014/main" id="{85444C8E-34F4-F88C-7237-42CCB9140D2B}"/>
              </a:ext>
            </a:extLst>
          </p:cNvPr>
          <p:cNvSpPr/>
          <p:nvPr/>
        </p:nvSpPr>
        <p:spPr>
          <a:xfrm>
            <a:off x="7895461" y="2504819"/>
            <a:ext cx="3048739" cy="4293805"/>
          </a:xfrm>
          <a:custGeom>
            <a:avLst/>
            <a:gdLst/>
            <a:ahLst/>
            <a:cxnLst/>
            <a:rect l="l" t="t" r="r" b="b"/>
            <a:pathLst>
              <a:path w="2799921" h="4185575">
                <a:moveTo>
                  <a:pt x="0" y="0"/>
                </a:moveTo>
                <a:lnTo>
                  <a:pt x="2799920" y="0"/>
                </a:lnTo>
                <a:lnTo>
                  <a:pt x="2799920" y="4185575"/>
                </a:lnTo>
                <a:lnTo>
                  <a:pt x="0" y="4185575"/>
                </a:lnTo>
                <a:lnTo>
                  <a:pt x="0" y="0"/>
                </a:lnTo>
                <a:close/>
              </a:path>
            </a:pathLst>
          </a:custGeom>
          <a:blipFill>
            <a:blip r:embed="rId6"/>
            <a:stretch>
              <a:fillRect/>
            </a:stretch>
          </a:blipFill>
        </p:spPr>
        <p:txBody>
          <a:bodyPr/>
          <a:lstStyle/>
          <a:p>
            <a:endParaRPr lang="en-GB"/>
          </a:p>
        </p:txBody>
      </p:sp>
      <p:sp>
        <p:nvSpPr>
          <p:cNvPr id="35" name="TextBox 34">
            <a:extLst>
              <a:ext uri="{FF2B5EF4-FFF2-40B4-BE49-F238E27FC236}">
                <a16:creationId xmlns:a16="http://schemas.microsoft.com/office/drawing/2014/main" id="{CE7D9471-2A0A-6832-C543-D6C833315501}"/>
              </a:ext>
            </a:extLst>
          </p:cNvPr>
          <p:cNvSpPr txBox="1"/>
          <p:nvPr/>
        </p:nvSpPr>
        <p:spPr>
          <a:xfrm>
            <a:off x="5236581" y="7507393"/>
            <a:ext cx="7933956" cy="1736646"/>
          </a:xfrm>
          <a:prstGeom prst="round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2400" b="1" dirty="0">
                <a:latin typeface="Arial" panose="020B0604020202020204" pitchFamily="34" charset="0"/>
                <a:cs typeface="Arial" panose="020B0604020202020204" pitchFamily="34" charset="0"/>
              </a:rPr>
              <a:t>Write in your book: </a:t>
            </a:r>
            <a:r>
              <a:rPr lang="en-GB" sz="2400" dirty="0">
                <a:solidFill>
                  <a:srgbClr val="424242"/>
                </a:solidFill>
                <a:latin typeface="Arial" panose="020B0604020202020204" pitchFamily="34" charset="0"/>
                <a:cs typeface="Arial" panose="020B0604020202020204" pitchFamily="34" charset="0"/>
              </a:rPr>
              <a:t>Historically, t</a:t>
            </a:r>
            <a:r>
              <a:rPr lang="en-GB" sz="2400" i="0" dirty="0">
                <a:solidFill>
                  <a:srgbClr val="424242"/>
                </a:solidFill>
                <a:effectLst/>
                <a:latin typeface="Arial" panose="020B0604020202020204" pitchFamily="34" charset="0"/>
                <a:cs typeface="Arial" panose="020B0604020202020204" pitchFamily="34" charset="0"/>
              </a:rPr>
              <a:t>obacco companies used false advertising to sell cigarettes, even after evidence showed that smoking causes serious health problems. They also target certain groups of people.</a:t>
            </a:r>
          </a:p>
        </p:txBody>
      </p:sp>
      <p:sp>
        <p:nvSpPr>
          <p:cNvPr id="36" name="Freeform 11">
            <a:extLst>
              <a:ext uri="{FF2B5EF4-FFF2-40B4-BE49-F238E27FC236}">
                <a16:creationId xmlns:a16="http://schemas.microsoft.com/office/drawing/2014/main" id="{F6C66F7A-8CBF-D967-23EE-6B130B7CEAEB}"/>
              </a:ext>
            </a:extLst>
          </p:cNvPr>
          <p:cNvSpPr/>
          <p:nvPr/>
        </p:nvSpPr>
        <p:spPr>
          <a:xfrm flipH="1">
            <a:off x="14420902" y="4063380"/>
            <a:ext cx="6908904" cy="6223620"/>
          </a:xfrm>
          <a:custGeom>
            <a:avLst/>
            <a:gdLst/>
            <a:ahLst/>
            <a:cxnLst/>
            <a:rect l="l" t="t" r="r" b="b"/>
            <a:pathLst>
              <a:path w="10123996" h="8770266">
                <a:moveTo>
                  <a:pt x="10123996" y="0"/>
                </a:moveTo>
                <a:lnTo>
                  <a:pt x="0" y="0"/>
                </a:lnTo>
                <a:lnTo>
                  <a:pt x="0" y="8770266"/>
                </a:lnTo>
                <a:lnTo>
                  <a:pt x="10123996" y="8770266"/>
                </a:lnTo>
                <a:lnTo>
                  <a:pt x="10123996" y="0"/>
                </a:lnTo>
                <a:close/>
              </a:path>
            </a:pathLst>
          </a:custGeom>
          <a:blipFill>
            <a:blip r:embed="rId7"/>
            <a:stretch>
              <a:fillRect l="-15012" r="-15012"/>
            </a:stretch>
          </a:blipFill>
        </p:spPr>
        <p:txBody>
          <a:bodyPr/>
          <a:lstStyle/>
          <a:p>
            <a:endParaRPr lang="en-GB"/>
          </a:p>
        </p:txBody>
      </p:sp>
      <p:sp>
        <p:nvSpPr>
          <p:cNvPr id="37" name="Freeform 11">
            <a:extLst>
              <a:ext uri="{FF2B5EF4-FFF2-40B4-BE49-F238E27FC236}">
                <a16:creationId xmlns:a16="http://schemas.microsoft.com/office/drawing/2014/main" id="{F320075C-1872-FF2F-823F-124C20DA5F3A}"/>
              </a:ext>
            </a:extLst>
          </p:cNvPr>
          <p:cNvSpPr/>
          <p:nvPr/>
        </p:nvSpPr>
        <p:spPr>
          <a:xfrm>
            <a:off x="14287536" y="485920"/>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8"/>
            <a:stretch>
              <a:fillRect/>
            </a:stretch>
          </a:blipFill>
        </p:spPr>
        <p:txBody>
          <a:bodyPr/>
          <a:lstStyle/>
          <a:p>
            <a:endParaRPr lang="en-GB"/>
          </a:p>
        </p:txBody>
      </p:sp>
      <p:pic>
        <p:nvPicPr>
          <p:cNvPr id="38" name="Picture 37" descr="A logo on a black background&#10;&#10;AI-generated content may be incorrect.">
            <a:extLst>
              <a:ext uri="{FF2B5EF4-FFF2-40B4-BE49-F238E27FC236}">
                <a16:creationId xmlns:a16="http://schemas.microsoft.com/office/drawing/2014/main" id="{BE9599F0-7267-5BE8-CB00-2C3BF5462E25}"/>
              </a:ext>
            </a:extLst>
          </p:cNvPr>
          <p:cNvPicPr>
            <a:picLocks noChangeAspect="1"/>
          </p:cNvPicPr>
          <p:nvPr/>
        </p:nvPicPr>
        <p:blipFill>
          <a:blip r:embed="rId9"/>
          <a:stretch>
            <a:fillRect/>
          </a:stretch>
        </p:blipFill>
        <p:spPr>
          <a:xfrm>
            <a:off x="16408097" y="0"/>
            <a:ext cx="1664895" cy="1768425"/>
          </a:xfrm>
          <a:prstGeom prst="rect">
            <a:avLst/>
          </a:prstGeom>
        </p:spPr>
      </p:pic>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Freeform 12"/>
          <p:cNvSpPr/>
          <p:nvPr/>
        </p:nvSpPr>
        <p:spPr>
          <a:xfrm>
            <a:off x="13592101" y="5351671"/>
            <a:ext cx="1662814" cy="565357"/>
          </a:xfrm>
          <a:custGeom>
            <a:avLst/>
            <a:gdLst/>
            <a:ahLst/>
            <a:cxnLst/>
            <a:rect l="l" t="t" r="r" b="b"/>
            <a:pathLst>
              <a:path w="1662814" h="565357">
                <a:moveTo>
                  <a:pt x="0" y="0"/>
                </a:moveTo>
                <a:lnTo>
                  <a:pt x="1662814" y="0"/>
                </a:lnTo>
                <a:lnTo>
                  <a:pt x="1662814" y="565357"/>
                </a:lnTo>
                <a:lnTo>
                  <a:pt x="0" y="565357"/>
                </a:lnTo>
                <a:lnTo>
                  <a:pt x="0" y="0"/>
                </a:lnTo>
                <a:close/>
              </a:path>
            </a:pathLst>
          </a:custGeom>
          <a:blipFill>
            <a:blip r:embed="rId3">
              <a:alphaModFix amt="60000"/>
              <a:extLst>
                <a:ext uri="{96DAC541-7B7A-43D3-8B79-37D633B846F1}">
                  <asvg:svgBlip xmlns:asvg="http://schemas.microsoft.com/office/drawing/2016/SVG/main" r:embed="rId4"/>
                </a:ext>
              </a:extLst>
            </a:blip>
            <a:stretch>
              <a:fillRect/>
            </a:stretch>
          </a:blipFill>
        </p:spPr>
        <p:txBody>
          <a:bodyPr/>
          <a:lstStyle/>
          <a:p>
            <a:endParaRPr lang="en-GB"/>
          </a:p>
        </p:txBody>
      </p:sp>
      <p:sp>
        <p:nvSpPr>
          <p:cNvPr id="24" name="TextBox 24"/>
          <p:cNvSpPr txBox="1"/>
          <p:nvPr/>
        </p:nvSpPr>
        <p:spPr>
          <a:xfrm>
            <a:off x="4872553" y="431997"/>
            <a:ext cx="8542893" cy="512448"/>
          </a:xfrm>
          <a:prstGeom prst="rect">
            <a:avLst/>
          </a:prstGeom>
        </p:spPr>
        <p:txBody>
          <a:bodyPr lIns="0" tIns="0" rIns="0" bIns="0" rtlCol="0" anchor="t">
            <a:spAutoFit/>
          </a:bodyPr>
          <a:lstStyle/>
          <a:p>
            <a:pPr marL="0" marR="0" lvl="0" indent="0" algn="ctr" defTabSz="914400" rtl="0" eaLnBrk="1" fontAlgn="auto" latinLnBrk="0" hangingPunct="1">
              <a:lnSpc>
                <a:spcPts val="3826"/>
              </a:lnSpc>
              <a:spcBef>
                <a:spcPts val="0"/>
              </a:spcBef>
              <a:spcAft>
                <a:spcPts val="0"/>
              </a:spcAft>
              <a:buClrTx/>
              <a:buSzTx/>
              <a:buFontTx/>
              <a:buNone/>
              <a:tabLst/>
              <a:defRPr/>
            </a:pPr>
            <a:r>
              <a:rPr lang="en-US" sz="4783" spc="358" dirty="0">
                <a:latin typeface="Arial" panose="020B0604020202020204" pitchFamily="34" charset="0"/>
                <a:cs typeface="Arial" panose="020B0604020202020204" pitchFamily="34" charset="0"/>
              </a:rPr>
              <a:t>Tobacco ads in the UK</a:t>
            </a:r>
            <a:endParaRPr kumimoji="0" lang="en-US" sz="4783" b="0" i="0" u="none" strike="noStrike" kern="1200" cap="none" spc="358" normalizeH="0" baseline="0" noProof="0" dirty="0">
              <a:ln>
                <a:noFill/>
              </a:ln>
              <a:effectLst/>
              <a:uLnTx/>
              <a:uFillTx/>
              <a:latin typeface="Arial" panose="020B0604020202020204" pitchFamily="34" charset="0"/>
              <a:cs typeface="Arial" panose="020B0604020202020204" pitchFamily="34" charset="0"/>
            </a:endParaRPr>
          </a:p>
        </p:txBody>
      </p:sp>
      <p:pic>
        <p:nvPicPr>
          <p:cNvPr id="54" name="Picture 53">
            <a:extLst>
              <a:ext uri="{FF2B5EF4-FFF2-40B4-BE49-F238E27FC236}">
                <a16:creationId xmlns:a16="http://schemas.microsoft.com/office/drawing/2014/main" id="{9EB0A2B0-1C5E-08D2-F4E0-E5901D06550A}"/>
              </a:ext>
            </a:extLst>
          </p:cNvPr>
          <p:cNvPicPr>
            <a:picLocks noChangeAspect="1"/>
          </p:cNvPicPr>
          <p:nvPr/>
        </p:nvPicPr>
        <p:blipFill>
          <a:blip r:embed="rId5"/>
          <a:stretch>
            <a:fillRect/>
          </a:stretch>
        </p:blipFill>
        <p:spPr>
          <a:xfrm>
            <a:off x="8944557" y="2598897"/>
            <a:ext cx="9144000" cy="6096000"/>
          </a:xfrm>
          <a:prstGeom prst="rect">
            <a:avLst/>
          </a:prstGeom>
        </p:spPr>
      </p:pic>
      <p:sp>
        <p:nvSpPr>
          <p:cNvPr id="55" name="TextBox 54">
            <a:extLst>
              <a:ext uri="{FF2B5EF4-FFF2-40B4-BE49-F238E27FC236}">
                <a16:creationId xmlns:a16="http://schemas.microsoft.com/office/drawing/2014/main" id="{C7DCAF3D-3FCA-84E3-1E06-4A38D7A4DE15}"/>
              </a:ext>
            </a:extLst>
          </p:cNvPr>
          <p:cNvSpPr txBox="1"/>
          <p:nvPr/>
        </p:nvSpPr>
        <p:spPr>
          <a:xfrm>
            <a:off x="9503118" y="1288292"/>
            <a:ext cx="7824657" cy="1200329"/>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In 2016 the UK passed a law that tobacco companies were no longer allowed to use colourful, glamorous, or stylish packaging.</a:t>
            </a:r>
          </a:p>
        </p:txBody>
      </p:sp>
      <p:pic>
        <p:nvPicPr>
          <p:cNvPr id="5122" name="Picture 2" descr="smoking kills">
            <a:extLst>
              <a:ext uri="{FF2B5EF4-FFF2-40B4-BE49-F238E27FC236}">
                <a16:creationId xmlns:a16="http://schemas.microsoft.com/office/drawing/2014/main" id="{87C275DE-E65A-EA7F-0A67-00DE03AA451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9945" y="3409788"/>
            <a:ext cx="4898157" cy="3467424"/>
          </a:xfrm>
          <a:prstGeom prst="rect">
            <a:avLst/>
          </a:prstGeom>
          <a:noFill/>
          <a:extLst>
            <a:ext uri="{909E8E84-426E-40DD-AFC4-6F175D3DCCD1}">
              <a14:hiddenFill xmlns:a14="http://schemas.microsoft.com/office/drawing/2010/main">
                <a:solidFill>
                  <a:srgbClr val="FFFFFF"/>
                </a:solidFill>
              </a14:hiddenFill>
            </a:ext>
          </a:extLst>
        </p:spPr>
      </p:pic>
      <p:sp>
        <p:nvSpPr>
          <p:cNvPr id="56" name="TextBox 55">
            <a:extLst>
              <a:ext uri="{FF2B5EF4-FFF2-40B4-BE49-F238E27FC236}">
                <a16:creationId xmlns:a16="http://schemas.microsoft.com/office/drawing/2014/main" id="{3F5F7D60-E608-18F9-180A-CE18966CE84F}"/>
              </a:ext>
            </a:extLst>
          </p:cNvPr>
          <p:cNvSpPr txBox="1"/>
          <p:nvPr/>
        </p:nvSpPr>
        <p:spPr>
          <a:xfrm>
            <a:off x="756872" y="1307664"/>
            <a:ext cx="7235000" cy="1569660"/>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From 1971-early 2000s, the UK government has continued to pass laws requiring clear health warnings on tobacco products. Tobacco ads were banned in 2002. </a:t>
            </a:r>
          </a:p>
        </p:txBody>
      </p:sp>
      <p:pic>
        <p:nvPicPr>
          <p:cNvPr id="58" name="Picture 57">
            <a:extLst>
              <a:ext uri="{FF2B5EF4-FFF2-40B4-BE49-F238E27FC236}">
                <a16:creationId xmlns:a16="http://schemas.microsoft.com/office/drawing/2014/main" id="{6FF6A39D-A63A-76A5-E928-7BEF7BC78BD3}"/>
              </a:ext>
            </a:extLst>
          </p:cNvPr>
          <p:cNvPicPr>
            <a:picLocks noChangeAspect="1"/>
          </p:cNvPicPr>
          <p:nvPr/>
        </p:nvPicPr>
        <p:blipFill>
          <a:blip r:embed="rId7"/>
          <a:stretch>
            <a:fillRect/>
          </a:stretch>
        </p:blipFill>
        <p:spPr>
          <a:xfrm>
            <a:off x="5587722" y="3254762"/>
            <a:ext cx="3031378" cy="3925635"/>
          </a:xfrm>
          <a:prstGeom prst="rect">
            <a:avLst/>
          </a:prstGeom>
        </p:spPr>
      </p:pic>
      <p:sp>
        <p:nvSpPr>
          <p:cNvPr id="20" name="&quot;Not Allowed&quot; Symbol 19">
            <a:extLst>
              <a:ext uri="{FF2B5EF4-FFF2-40B4-BE49-F238E27FC236}">
                <a16:creationId xmlns:a16="http://schemas.microsoft.com/office/drawing/2014/main" id="{41E69D41-9806-A5A6-51CC-FC51962F66D8}"/>
              </a:ext>
            </a:extLst>
          </p:cNvPr>
          <p:cNvSpPr/>
          <p:nvPr/>
        </p:nvSpPr>
        <p:spPr>
          <a:xfrm>
            <a:off x="5328102" y="3180683"/>
            <a:ext cx="3616455" cy="3925634"/>
          </a:xfrm>
          <a:prstGeom prst="noSmoking">
            <a:avLst>
              <a:gd name="adj" fmla="val 3910"/>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TextBox 20">
            <a:extLst>
              <a:ext uri="{FF2B5EF4-FFF2-40B4-BE49-F238E27FC236}">
                <a16:creationId xmlns:a16="http://schemas.microsoft.com/office/drawing/2014/main" id="{ADD557BB-3C8C-0285-FD06-8EACFDE14D83}"/>
              </a:ext>
            </a:extLst>
          </p:cNvPr>
          <p:cNvSpPr txBox="1"/>
          <p:nvPr/>
        </p:nvSpPr>
        <p:spPr>
          <a:xfrm>
            <a:off x="473482" y="7621888"/>
            <a:ext cx="7801780" cy="1328023"/>
          </a:xfrm>
          <a:prstGeom prst="round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2400" b="1" dirty="0">
                <a:latin typeface="Arial" panose="020B0604020202020204" pitchFamily="34" charset="0"/>
                <a:cs typeface="Arial" panose="020B0604020202020204" pitchFamily="34" charset="0"/>
              </a:rPr>
              <a:t>Write in your book: </a:t>
            </a:r>
            <a:r>
              <a:rPr lang="en-GB" sz="2400" i="0" dirty="0">
                <a:solidFill>
                  <a:srgbClr val="424242"/>
                </a:solidFill>
                <a:effectLst/>
                <a:latin typeface="Arial" panose="020B0604020202020204" pitchFamily="34" charset="0"/>
                <a:cs typeface="Arial" panose="020B0604020202020204" pitchFamily="34" charset="0"/>
              </a:rPr>
              <a:t>Tobacco ads were banned in the UK in 2002. In 2016, colourful or stylish packaging of tobacco products was no longer allowed.</a:t>
            </a:r>
            <a:endParaRPr lang="en-GB" sz="2400" i="1" dirty="0">
              <a:latin typeface="Arial" panose="020B0604020202020204" pitchFamily="34" charset="0"/>
              <a:cs typeface="Arial" panose="020B0604020202020204" pitchFamily="34" charset="0"/>
            </a:endParaRPr>
          </a:p>
        </p:txBody>
      </p:sp>
      <p:sp>
        <p:nvSpPr>
          <p:cNvPr id="2" name="Freeform 11">
            <a:extLst>
              <a:ext uri="{FF2B5EF4-FFF2-40B4-BE49-F238E27FC236}">
                <a16:creationId xmlns:a16="http://schemas.microsoft.com/office/drawing/2014/main" id="{A2875DF2-E4C5-6AB7-AE85-7AB172A16C0B}"/>
              </a:ext>
            </a:extLst>
          </p:cNvPr>
          <p:cNvSpPr/>
          <p:nvPr/>
        </p:nvSpPr>
        <p:spPr>
          <a:xfrm>
            <a:off x="14854296" y="9055604"/>
            <a:ext cx="1757511" cy="1184414"/>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8"/>
            <a:stretch>
              <a:fillRect/>
            </a:stretch>
          </a:blipFill>
        </p:spPr>
        <p:txBody>
          <a:bodyPr/>
          <a:lstStyle/>
          <a:p>
            <a:endParaRPr lang="en-GB"/>
          </a:p>
        </p:txBody>
      </p:sp>
      <p:pic>
        <p:nvPicPr>
          <p:cNvPr id="3" name="Picture 2" descr="A logo on a black background&#10;&#10;AI-generated content may be incorrect.">
            <a:extLst>
              <a:ext uri="{FF2B5EF4-FFF2-40B4-BE49-F238E27FC236}">
                <a16:creationId xmlns:a16="http://schemas.microsoft.com/office/drawing/2014/main" id="{1AA60BFB-F548-96F6-C021-C8B4B989F05A}"/>
              </a:ext>
            </a:extLst>
          </p:cNvPr>
          <p:cNvPicPr>
            <a:picLocks noChangeAspect="1"/>
          </p:cNvPicPr>
          <p:nvPr/>
        </p:nvPicPr>
        <p:blipFill>
          <a:blip r:embed="rId9"/>
          <a:stretch>
            <a:fillRect/>
          </a:stretch>
        </p:blipFill>
        <p:spPr>
          <a:xfrm>
            <a:off x="16617537" y="8674799"/>
            <a:ext cx="1473585" cy="1565219"/>
          </a:xfrm>
          <a:prstGeom prst="rect">
            <a:avLst/>
          </a:prstGeom>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AutoShape 5"/>
          <p:cNvSpPr/>
          <p:nvPr/>
        </p:nvSpPr>
        <p:spPr>
          <a:xfrm>
            <a:off x="2607836" y="339543"/>
            <a:ext cx="12220039" cy="4290201"/>
          </a:xfrm>
          <a:prstGeom prst="rect">
            <a:avLst/>
          </a:prstGeom>
          <a:solidFill>
            <a:srgbClr val="52C3BE"/>
          </a:solidFill>
        </p:spPr>
        <p:txBody>
          <a:bodyPr/>
          <a:lstStyle/>
          <a:p>
            <a:endParaRPr lang="en-GB"/>
          </a:p>
        </p:txBody>
      </p:sp>
      <p:grpSp>
        <p:nvGrpSpPr>
          <p:cNvPr id="7" name="Group 7"/>
          <p:cNvGrpSpPr/>
          <p:nvPr/>
        </p:nvGrpSpPr>
        <p:grpSpPr>
          <a:xfrm>
            <a:off x="691817" y="1314381"/>
            <a:ext cx="5933576" cy="5357058"/>
            <a:chOff x="0" y="0"/>
            <a:chExt cx="2007160" cy="1812141"/>
          </a:xfrm>
        </p:grpSpPr>
        <p:sp>
          <p:nvSpPr>
            <p:cNvPr id="8" name="Freeform 8"/>
            <p:cNvSpPr/>
            <p:nvPr/>
          </p:nvSpPr>
          <p:spPr>
            <a:xfrm>
              <a:off x="0" y="0"/>
              <a:ext cx="2007160" cy="1812141"/>
            </a:xfrm>
            <a:custGeom>
              <a:avLst/>
              <a:gdLst/>
              <a:ahLst/>
              <a:cxnLst/>
              <a:rect l="l" t="t" r="r" b="b"/>
              <a:pathLst>
                <a:path w="2007160" h="1812141">
                  <a:moveTo>
                    <a:pt x="0" y="0"/>
                  </a:moveTo>
                  <a:lnTo>
                    <a:pt x="2007160" y="0"/>
                  </a:lnTo>
                  <a:lnTo>
                    <a:pt x="2007160" y="1812141"/>
                  </a:lnTo>
                  <a:lnTo>
                    <a:pt x="0" y="1812141"/>
                  </a:lnTo>
                  <a:close/>
                </a:path>
              </a:pathLst>
            </a:custGeom>
            <a:solidFill>
              <a:srgbClr val="000000">
                <a:alpha val="0"/>
              </a:srgbClr>
            </a:solidFill>
          </p:spPr>
          <p:txBody>
            <a:bodyPr/>
            <a:lstStyle/>
            <a:p>
              <a:endParaRPr lang="en-GB"/>
            </a:p>
          </p:txBody>
        </p:sp>
      </p:grpSp>
      <p:sp>
        <p:nvSpPr>
          <p:cNvPr id="15" name="Freeform 15"/>
          <p:cNvSpPr/>
          <p:nvPr/>
        </p:nvSpPr>
        <p:spPr>
          <a:xfrm>
            <a:off x="2700595" y="2440297"/>
            <a:ext cx="1916019" cy="2078522"/>
          </a:xfrm>
          <a:custGeom>
            <a:avLst/>
            <a:gdLst/>
            <a:ahLst/>
            <a:cxnLst/>
            <a:rect l="l" t="t" r="r" b="b"/>
            <a:pathLst>
              <a:path w="1916019" h="2078522">
                <a:moveTo>
                  <a:pt x="0" y="0"/>
                </a:moveTo>
                <a:lnTo>
                  <a:pt x="1916019" y="0"/>
                </a:lnTo>
                <a:lnTo>
                  <a:pt x="1916019" y="2078522"/>
                </a:lnTo>
                <a:lnTo>
                  <a:pt x="0" y="20785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7" name="TextBox 17"/>
          <p:cNvSpPr txBox="1"/>
          <p:nvPr/>
        </p:nvSpPr>
        <p:spPr>
          <a:xfrm>
            <a:off x="3658605" y="1107571"/>
            <a:ext cx="10134144" cy="2371987"/>
          </a:xfrm>
          <a:prstGeom prst="rect">
            <a:avLst/>
          </a:prstGeom>
        </p:spPr>
        <p:txBody>
          <a:bodyPr lIns="0" tIns="0" rIns="0" bIns="0" rtlCol="0" anchor="t">
            <a:spAutoFit/>
          </a:bodyPr>
          <a:lstStyle/>
          <a:p>
            <a:pPr algn="ctr">
              <a:lnSpc>
                <a:spcPts val="6058"/>
              </a:lnSpc>
            </a:pPr>
            <a:r>
              <a:rPr lang="en-US" sz="6732" spc="336" dirty="0">
                <a:latin typeface="Arial" panose="020B0604020202020204" pitchFamily="34" charset="0"/>
                <a:cs typeface="Arial" panose="020B0604020202020204" pitchFamily="34" charset="0"/>
              </a:rPr>
              <a:t>The history of tobacco and smoking leads up to today...</a:t>
            </a:r>
          </a:p>
        </p:txBody>
      </p:sp>
      <p:pic>
        <p:nvPicPr>
          <p:cNvPr id="19" name="Picture 18">
            <a:extLst>
              <a:ext uri="{FF2B5EF4-FFF2-40B4-BE49-F238E27FC236}">
                <a16:creationId xmlns:a16="http://schemas.microsoft.com/office/drawing/2014/main" id="{54255300-A983-8438-AD49-6214926C8EF0}"/>
              </a:ext>
            </a:extLst>
          </p:cNvPr>
          <p:cNvPicPr>
            <a:picLocks noChangeAspect="1"/>
          </p:cNvPicPr>
          <p:nvPr/>
        </p:nvPicPr>
        <p:blipFill>
          <a:blip r:embed="rId5"/>
          <a:stretch>
            <a:fillRect/>
          </a:stretch>
        </p:blipFill>
        <p:spPr>
          <a:xfrm>
            <a:off x="2558343" y="4915142"/>
            <a:ext cx="4981117" cy="3919251"/>
          </a:xfrm>
          <a:prstGeom prst="rect">
            <a:avLst/>
          </a:prstGeom>
        </p:spPr>
      </p:pic>
      <p:sp>
        <p:nvSpPr>
          <p:cNvPr id="21" name="TextBox 20">
            <a:extLst>
              <a:ext uri="{FF2B5EF4-FFF2-40B4-BE49-F238E27FC236}">
                <a16:creationId xmlns:a16="http://schemas.microsoft.com/office/drawing/2014/main" id="{BE87E6F6-7F72-2835-2C5C-2246F41724DA}"/>
              </a:ext>
            </a:extLst>
          </p:cNvPr>
          <p:cNvSpPr txBox="1"/>
          <p:nvPr/>
        </p:nvSpPr>
        <p:spPr>
          <a:xfrm>
            <a:off x="8384841" y="4864075"/>
            <a:ext cx="7344816" cy="3539430"/>
          </a:xfrm>
          <a:prstGeom prst="rect">
            <a:avLst/>
          </a:prstGeom>
          <a:noFill/>
        </p:spPr>
        <p:txBody>
          <a:bodyPr wrap="square">
            <a:spAutoFit/>
          </a:bodyPr>
          <a:lstStyle/>
          <a:p>
            <a:r>
              <a:rPr lang="en-US" sz="2800" dirty="0">
                <a:latin typeface="Arial" panose="020B0604020202020204" pitchFamily="34" charset="0"/>
                <a:cs typeface="Arial" panose="020B0604020202020204" pitchFamily="34" charset="0"/>
              </a:rPr>
              <a:t>It’s important to know about the history of tobacco and smoking because it all leads us to today. </a:t>
            </a:r>
          </a:p>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Today there are new products, like vapes, that have become popular, especially with young people. </a:t>
            </a:r>
          </a:p>
          <a:p>
            <a:endParaRPr lang="en-US" sz="2800" dirty="0">
              <a:latin typeface="Arial" panose="020B0604020202020204" pitchFamily="34" charset="0"/>
              <a:cs typeface="Arial" panose="020B0604020202020204" pitchFamily="34" charset="0"/>
            </a:endParaRPr>
          </a:p>
        </p:txBody>
      </p:sp>
      <p:sp>
        <p:nvSpPr>
          <p:cNvPr id="22" name="Freeform 11">
            <a:extLst>
              <a:ext uri="{FF2B5EF4-FFF2-40B4-BE49-F238E27FC236}">
                <a16:creationId xmlns:a16="http://schemas.microsoft.com/office/drawing/2014/main" id="{70D0106D-96B6-1CF2-FA75-0F72AECE8CBF}"/>
              </a:ext>
            </a:extLst>
          </p:cNvPr>
          <p:cNvSpPr/>
          <p:nvPr/>
        </p:nvSpPr>
        <p:spPr>
          <a:xfrm>
            <a:off x="14116858" y="8977611"/>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6"/>
            <a:stretch>
              <a:fillRect/>
            </a:stretch>
          </a:blipFill>
        </p:spPr>
        <p:txBody>
          <a:bodyPr/>
          <a:lstStyle/>
          <a:p>
            <a:endParaRPr lang="en-GB"/>
          </a:p>
        </p:txBody>
      </p:sp>
      <p:pic>
        <p:nvPicPr>
          <p:cNvPr id="23" name="Picture 22" descr="A logo on a black background&#10;&#10;AI-generated content may be incorrect.">
            <a:extLst>
              <a:ext uri="{FF2B5EF4-FFF2-40B4-BE49-F238E27FC236}">
                <a16:creationId xmlns:a16="http://schemas.microsoft.com/office/drawing/2014/main" id="{BD24F06F-79B4-0472-60A5-8C3715B430BC}"/>
              </a:ext>
            </a:extLst>
          </p:cNvPr>
          <p:cNvPicPr>
            <a:picLocks noChangeAspect="1"/>
          </p:cNvPicPr>
          <p:nvPr/>
        </p:nvPicPr>
        <p:blipFill>
          <a:blip r:embed="rId7"/>
          <a:stretch>
            <a:fillRect/>
          </a:stretch>
        </p:blipFill>
        <p:spPr>
          <a:xfrm>
            <a:off x="16237419" y="8491691"/>
            <a:ext cx="1664895" cy="1768425"/>
          </a:xfrm>
          <a:prstGeom prst="rect">
            <a:avLst/>
          </a:prstGeom>
        </p:spPr>
      </p:pic>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AutoShape 2"/>
          <p:cNvSpPr/>
          <p:nvPr/>
        </p:nvSpPr>
        <p:spPr>
          <a:xfrm>
            <a:off x="547061" y="9906878"/>
            <a:ext cx="16705431" cy="0"/>
          </a:xfrm>
          <a:prstGeom prst="line">
            <a:avLst/>
          </a:prstGeom>
          <a:ln w="28575" cap="rnd">
            <a:solidFill>
              <a:srgbClr val="4A5666"/>
            </a:solidFill>
            <a:prstDash val="solid"/>
            <a:headEnd type="none" w="sm" len="sm"/>
            <a:tailEnd type="none" w="sm" len="sm"/>
          </a:ln>
        </p:spPr>
        <p:txBody>
          <a:bodyPr/>
          <a:lstStyle/>
          <a:p>
            <a:endParaRPr lang="en-GB"/>
          </a:p>
        </p:txBody>
      </p:sp>
      <p:sp>
        <p:nvSpPr>
          <p:cNvPr id="3" name="AutoShape 3"/>
          <p:cNvSpPr/>
          <p:nvPr/>
        </p:nvSpPr>
        <p:spPr>
          <a:xfrm>
            <a:off x="12759872" y="1243264"/>
            <a:ext cx="4494666" cy="3692086"/>
          </a:xfrm>
          <a:prstGeom prst="rect">
            <a:avLst/>
          </a:prstGeom>
          <a:solidFill>
            <a:srgbClr val="52C3BE"/>
          </a:solidFill>
        </p:spPr>
        <p:txBody>
          <a:bodyPr/>
          <a:lstStyle/>
          <a:p>
            <a:endParaRPr lang="en-GB"/>
          </a:p>
        </p:txBody>
      </p:sp>
      <p:sp>
        <p:nvSpPr>
          <p:cNvPr id="4" name="AutoShape 4"/>
          <p:cNvSpPr/>
          <p:nvPr/>
        </p:nvSpPr>
        <p:spPr>
          <a:xfrm rot="5400000">
            <a:off x="13070674" y="5384265"/>
            <a:ext cx="8348677" cy="0"/>
          </a:xfrm>
          <a:prstGeom prst="line">
            <a:avLst/>
          </a:prstGeom>
          <a:ln w="28575" cap="rnd">
            <a:solidFill>
              <a:srgbClr val="4A5666"/>
            </a:solidFill>
            <a:prstDash val="solid"/>
            <a:headEnd type="none" w="sm" len="sm"/>
            <a:tailEnd type="none" w="sm" len="sm"/>
          </a:ln>
        </p:spPr>
        <p:txBody>
          <a:bodyPr/>
          <a:lstStyle/>
          <a:p>
            <a:endParaRPr lang="en-GB"/>
          </a:p>
        </p:txBody>
      </p:sp>
      <p:sp>
        <p:nvSpPr>
          <p:cNvPr id="5" name="AutoShape 5"/>
          <p:cNvSpPr/>
          <p:nvPr/>
        </p:nvSpPr>
        <p:spPr>
          <a:xfrm>
            <a:off x="558932" y="1205164"/>
            <a:ext cx="16707476" cy="0"/>
          </a:xfrm>
          <a:prstGeom prst="line">
            <a:avLst/>
          </a:prstGeom>
          <a:ln w="28575" cap="rnd">
            <a:solidFill>
              <a:srgbClr val="4A5666"/>
            </a:solidFill>
            <a:prstDash val="solid"/>
            <a:headEnd type="none" w="sm" len="sm"/>
            <a:tailEnd type="none" w="sm" len="sm"/>
          </a:ln>
        </p:spPr>
        <p:txBody>
          <a:bodyPr/>
          <a:lstStyle/>
          <a:p>
            <a:endParaRPr lang="en-GB"/>
          </a:p>
        </p:txBody>
      </p:sp>
      <p:sp>
        <p:nvSpPr>
          <p:cNvPr id="6" name="AutoShape 6"/>
          <p:cNvSpPr/>
          <p:nvPr/>
        </p:nvSpPr>
        <p:spPr>
          <a:xfrm rot="5400000">
            <a:off x="-3799033" y="5565546"/>
            <a:ext cx="8711239" cy="0"/>
          </a:xfrm>
          <a:prstGeom prst="line">
            <a:avLst/>
          </a:prstGeom>
          <a:ln w="28575" cap="rnd">
            <a:solidFill>
              <a:srgbClr val="4A5666"/>
            </a:solidFill>
            <a:prstDash val="solid"/>
            <a:headEnd type="none" w="sm" len="sm"/>
            <a:tailEnd type="none" w="sm" len="sm"/>
          </a:ln>
        </p:spPr>
        <p:txBody>
          <a:bodyPr/>
          <a:lstStyle/>
          <a:p>
            <a:endParaRPr lang="en-GB"/>
          </a:p>
        </p:txBody>
      </p:sp>
      <p:grpSp>
        <p:nvGrpSpPr>
          <p:cNvPr id="10" name="Group 10"/>
          <p:cNvGrpSpPr>
            <a:grpSpLocks noChangeAspect="1"/>
          </p:cNvGrpSpPr>
          <p:nvPr/>
        </p:nvGrpSpPr>
        <p:grpSpPr>
          <a:xfrm>
            <a:off x="12759872" y="4636000"/>
            <a:ext cx="4499428" cy="5294691"/>
            <a:chOff x="0" y="0"/>
            <a:chExt cx="5396230" cy="6350000"/>
          </a:xfrm>
        </p:grpSpPr>
        <p:sp>
          <p:nvSpPr>
            <p:cNvPr id="11" name="Freeform 11"/>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3"/>
              <a:stretch>
                <a:fillRect l="-34260" r="-74384"/>
              </a:stretch>
            </a:blipFill>
          </p:spPr>
          <p:txBody>
            <a:bodyPr/>
            <a:lstStyle/>
            <a:p>
              <a:endParaRPr lang="en-GB"/>
            </a:p>
          </p:txBody>
        </p:sp>
        <p:sp>
          <p:nvSpPr>
            <p:cNvPr id="12" name="Freeform 12"/>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52C3BE"/>
            </a:solidFill>
          </p:spPr>
          <p:txBody>
            <a:bodyPr/>
            <a:lstStyle/>
            <a:p>
              <a:endParaRPr lang="en-GB"/>
            </a:p>
          </p:txBody>
        </p:sp>
        <p:sp>
          <p:nvSpPr>
            <p:cNvPr id="13" name="Freeform 13"/>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47421"/>
            </a:solidFill>
          </p:spPr>
          <p:txBody>
            <a:bodyPr/>
            <a:lstStyle/>
            <a:p>
              <a:endParaRPr lang="en-GB"/>
            </a:p>
          </p:txBody>
        </p:sp>
        <p:sp>
          <p:nvSpPr>
            <p:cNvPr id="14" name="Freeform 14"/>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52C3BE"/>
            </a:solidFill>
          </p:spPr>
          <p:txBody>
            <a:bodyPr/>
            <a:lstStyle/>
            <a:p>
              <a:endParaRPr lang="en-GB"/>
            </a:p>
          </p:txBody>
        </p:sp>
        <p:sp>
          <p:nvSpPr>
            <p:cNvPr id="15" name="Freeform 15"/>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4A5666"/>
            </a:solidFill>
          </p:spPr>
          <p:txBody>
            <a:bodyPr/>
            <a:lstStyle/>
            <a:p>
              <a:endParaRPr lang="en-GB"/>
            </a:p>
          </p:txBody>
        </p:sp>
        <p:sp>
          <p:nvSpPr>
            <p:cNvPr id="16" name="Freeform 16"/>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4A5666"/>
            </a:solidFill>
          </p:spPr>
          <p:txBody>
            <a:bodyPr/>
            <a:lstStyle/>
            <a:p>
              <a:endParaRPr lang="en-GB"/>
            </a:p>
          </p:txBody>
        </p:sp>
      </p:grpSp>
      <p:sp>
        <p:nvSpPr>
          <p:cNvPr id="17" name="Freeform 17"/>
          <p:cNvSpPr/>
          <p:nvPr/>
        </p:nvSpPr>
        <p:spPr>
          <a:xfrm>
            <a:off x="950815" y="1738218"/>
            <a:ext cx="11444653" cy="7954034"/>
          </a:xfrm>
          <a:custGeom>
            <a:avLst/>
            <a:gdLst/>
            <a:ahLst/>
            <a:cxnLst/>
            <a:rect l="l" t="t" r="r" b="b"/>
            <a:pathLst>
              <a:path w="11444653" h="7954034">
                <a:moveTo>
                  <a:pt x="0" y="0"/>
                </a:moveTo>
                <a:lnTo>
                  <a:pt x="11444653" y="0"/>
                </a:lnTo>
                <a:lnTo>
                  <a:pt x="11444653" y="7954035"/>
                </a:lnTo>
                <a:lnTo>
                  <a:pt x="0" y="795403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8" name="Freeform 18"/>
          <p:cNvSpPr/>
          <p:nvPr/>
        </p:nvSpPr>
        <p:spPr>
          <a:xfrm>
            <a:off x="1546011" y="1298571"/>
            <a:ext cx="1993870" cy="2676588"/>
          </a:xfrm>
          <a:custGeom>
            <a:avLst/>
            <a:gdLst/>
            <a:ahLst/>
            <a:cxnLst/>
            <a:rect l="l" t="t" r="r" b="b"/>
            <a:pathLst>
              <a:path w="1993870" h="2676588">
                <a:moveTo>
                  <a:pt x="0" y="0"/>
                </a:moveTo>
                <a:lnTo>
                  <a:pt x="1993870" y="0"/>
                </a:lnTo>
                <a:lnTo>
                  <a:pt x="1993870" y="2676588"/>
                </a:lnTo>
                <a:lnTo>
                  <a:pt x="0" y="267658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19" name="Freeform 19"/>
          <p:cNvSpPr/>
          <p:nvPr/>
        </p:nvSpPr>
        <p:spPr>
          <a:xfrm>
            <a:off x="4269015" y="6989098"/>
            <a:ext cx="1053518" cy="2265631"/>
          </a:xfrm>
          <a:custGeom>
            <a:avLst/>
            <a:gdLst/>
            <a:ahLst/>
            <a:cxnLst/>
            <a:rect l="l" t="t" r="r" b="b"/>
            <a:pathLst>
              <a:path w="1053518" h="2265631">
                <a:moveTo>
                  <a:pt x="0" y="0"/>
                </a:moveTo>
                <a:lnTo>
                  <a:pt x="1053519" y="0"/>
                </a:lnTo>
                <a:lnTo>
                  <a:pt x="1053519" y="2265631"/>
                </a:lnTo>
                <a:lnTo>
                  <a:pt x="0" y="226563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
        <p:nvSpPr>
          <p:cNvPr id="20" name="Freeform 20"/>
          <p:cNvSpPr/>
          <p:nvPr/>
        </p:nvSpPr>
        <p:spPr>
          <a:xfrm>
            <a:off x="6497002" y="2003656"/>
            <a:ext cx="352278" cy="2671304"/>
          </a:xfrm>
          <a:custGeom>
            <a:avLst/>
            <a:gdLst/>
            <a:ahLst/>
            <a:cxnLst/>
            <a:rect l="l" t="t" r="r" b="b"/>
            <a:pathLst>
              <a:path w="352278" h="2671304">
                <a:moveTo>
                  <a:pt x="0" y="0"/>
                </a:moveTo>
                <a:lnTo>
                  <a:pt x="352279" y="0"/>
                </a:lnTo>
                <a:lnTo>
                  <a:pt x="352279" y="2671305"/>
                </a:lnTo>
                <a:lnTo>
                  <a:pt x="0" y="267130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21" name="Freeform 21"/>
          <p:cNvSpPr/>
          <p:nvPr/>
        </p:nvSpPr>
        <p:spPr>
          <a:xfrm>
            <a:off x="7034847" y="6753438"/>
            <a:ext cx="3755647" cy="2501291"/>
          </a:xfrm>
          <a:custGeom>
            <a:avLst/>
            <a:gdLst/>
            <a:ahLst/>
            <a:cxnLst/>
            <a:rect l="l" t="t" r="r" b="b"/>
            <a:pathLst>
              <a:path w="3755647" h="2501291">
                <a:moveTo>
                  <a:pt x="0" y="0"/>
                </a:moveTo>
                <a:lnTo>
                  <a:pt x="3755647" y="0"/>
                </a:lnTo>
                <a:lnTo>
                  <a:pt x="3755647" y="2501291"/>
                </a:lnTo>
                <a:lnTo>
                  <a:pt x="0" y="2501291"/>
                </a:lnTo>
                <a:lnTo>
                  <a:pt x="0" y="0"/>
                </a:lnTo>
                <a:close/>
              </a:path>
            </a:pathLst>
          </a:custGeom>
          <a:blipFill>
            <a:blip r:embed="rId12"/>
            <a:stretch>
              <a:fillRect/>
            </a:stretch>
          </a:blipFill>
        </p:spPr>
        <p:txBody>
          <a:bodyPr/>
          <a:lstStyle/>
          <a:p>
            <a:endParaRPr lang="en-GB"/>
          </a:p>
        </p:txBody>
      </p:sp>
      <p:sp>
        <p:nvSpPr>
          <p:cNvPr id="22" name="Freeform 22"/>
          <p:cNvSpPr/>
          <p:nvPr/>
        </p:nvSpPr>
        <p:spPr>
          <a:xfrm>
            <a:off x="8912670" y="1248027"/>
            <a:ext cx="3625396" cy="3625396"/>
          </a:xfrm>
          <a:custGeom>
            <a:avLst/>
            <a:gdLst/>
            <a:ahLst/>
            <a:cxnLst/>
            <a:rect l="l" t="t" r="r" b="b"/>
            <a:pathLst>
              <a:path w="3625396" h="3625396">
                <a:moveTo>
                  <a:pt x="0" y="0"/>
                </a:moveTo>
                <a:lnTo>
                  <a:pt x="3625396" y="0"/>
                </a:lnTo>
                <a:lnTo>
                  <a:pt x="3625396" y="3625396"/>
                </a:lnTo>
                <a:lnTo>
                  <a:pt x="0" y="3625396"/>
                </a:lnTo>
                <a:lnTo>
                  <a:pt x="0" y="0"/>
                </a:lnTo>
                <a:close/>
              </a:path>
            </a:pathLst>
          </a:custGeom>
          <a:blipFill>
            <a:blip r:embed="rId13"/>
            <a:stretch>
              <a:fillRect/>
            </a:stretch>
          </a:blipFill>
        </p:spPr>
        <p:txBody>
          <a:bodyPr/>
          <a:lstStyle/>
          <a:p>
            <a:endParaRPr lang="en-GB"/>
          </a:p>
        </p:txBody>
      </p:sp>
      <p:grpSp>
        <p:nvGrpSpPr>
          <p:cNvPr id="23" name="Group 23"/>
          <p:cNvGrpSpPr/>
          <p:nvPr/>
        </p:nvGrpSpPr>
        <p:grpSpPr>
          <a:xfrm>
            <a:off x="13032411" y="1487471"/>
            <a:ext cx="3954349" cy="2976364"/>
            <a:chOff x="0" y="0"/>
            <a:chExt cx="2295154" cy="1727519"/>
          </a:xfrm>
        </p:grpSpPr>
        <p:sp>
          <p:nvSpPr>
            <p:cNvPr id="24" name="Freeform 24"/>
            <p:cNvSpPr/>
            <p:nvPr/>
          </p:nvSpPr>
          <p:spPr>
            <a:xfrm>
              <a:off x="0" y="0"/>
              <a:ext cx="2295154" cy="1727519"/>
            </a:xfrm>
            <a:custGeom>
              <a:avLst/>
              <a:gdLst/>
              <a:ahLst/>
              <a:cxnLst/>
              <a:rect l="l" t="t" r="r" b="b"/>
              <a:pathLst>
                <a:path w="2295154" h="1727519">
                  <a:moveTo>
                    <a:pt x="0" y="0"/>
                  </a:moveTo>
                  <a:lnTo>
                    <a:pt x="2295154" y="0"/>
                  </a:lnTo>
                  <a:lnTo>
                    <a:pt x="2295154" y="1727519"/>
                  </a:lnTo>
                  <a:lnTo>
                    <a:pt x="0" y="1727519"/>
                  </a:lnTo>
                  <a:close/>
                </a:path>
              </a:pathLst>
            </a:custGeom>
            <a:solidFill>
              <a:srgbClr val="EDE6DE">
                <a:alpha val="85882"/>
              </a:srgbClr>
            </a:solidFill>
          </p:spPr>
          <p:txBody>
            <a:bodyPr/>
            <a:lstStyle/>
            <a:p>
              <a:endParaRPr lang="en-GB"/>
            </a:p>
          </p:txBody>
        </p:sp>
      </p:grpSp>
      <p:sp>
        <p:nvSpPr>
          <p:cNvPr id="25" name="Freeform 25"/>
          <p:cNvSpPr/>
          <p:nvPr/>
        </p:nvSpPr>
        <p:spPr>
          <a:xfrm>
            <a:off x="5322534" y="323985"/>
            <a:ext cx="1299014" cy="704715"/>
          </a:xfrm>
          <a:custGeom>
            <a:avLst/>
            <a:gdLst/>
            <a:ahLst/>
            <a:cxnLst/>
            <a:rect l="l" t="t" r="r" b="b"/>
            <a:pathLst>
              <a:path w="1299014" h="704715">
                <a:moveTo>
                  <a:pt x="0" y="0"/>
                </a:moveTo>
                <a:lnTo>
                  <a:pt x="1299014" y="0"/>
                </a:lnTo>
                <a:lnTo>
                  <a:pt x="1299014" y="704715"/>
                </a:lnTo>
                <a:lnTo>
                  <a:pt x="0" y="704715"/>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GB"/>
          </a:p>
        </p:txBody>
      </p:sp>
      <p:sp>
        <p:nvSpPr>
          <p:cNvPr id="28" name="TextBox 28"/>
          <p:cNvSpPr txBox="1"/>
          <p:nvPr/>
        </p:nvSpPr>
        <p:spPr>
          <a:xfrm>
            <a:off x="1249669" y="105271"/>
            <a:ext cx="12217573" cy="993734"/>
          </a:xfrm>
          <a:prstGeom prst="rect">
            <a:avLst/>
          </a:prstGeom>
        </p:spPr>
        <p:txBody>
          <a:bodyPr lIns="0" tIns="0" rIns="0" bIns="0" rtlCol="0" anchor="t">
            <a:spAutoFit/>
          </a:bodyPr>
          <a:lstStyle/>
          <a:p>
            <a:pPr>
              <a:lnSpc>
                <a:spcPts val="8451"/>
              </a:lnSpc>
            </a:pPr>
            <a:r>
              <a:rPr lang="en-US" sz="6036" spc="301" dirty="0">
                <a:latin typeface="Arial" panose="020B0604020202020204" pitchFamily="34" charset="0"/>
                <a:cs typeface="Arial" panose="020B0604020202020204" pitchFamily="34" charset="0"/>
              </a:rPr>
              <a:t>Cigarettes       Vapes</a:t>
            </a:r>
          </a:p>
        </p:txBody>
      </p:sp>
      <p:sp>
        <p:nvSpPr>
          <p:cNvPr id="29" name="TextBox 29"/>
          <p:cNvSpPr txBox="1"/>
          <p:nvPr/>
        </p:nvSpPr>
        <p:spPr>
          <a:xfrm>
            <a:off x="13032411" y="2195215"/>
            <a:ext cx="3954349" cy="1456424"/>
          </a:xfrm>
          <a:prstGeom prst="rect">
            <a:avLst/>
          </a:prstGeom>
        </p:spPr>
        <p:txBody>
          <a:bodyPr lIns="0" tIns="0" rIns="0" bIns="0" rtlCol="0" anchor="t">
            <a:spAutoFit/>
          </a:bodyPr>
          <a:lstStyle/>
          <a:p>
            <a:pPr algn="ctr">
              <a:lnSpc>
                <a:spcPts val="6145"/>
              </a:lnSpc>
            </a:pPr>
            <a:r>
              <a:rPr lang="en-US" sz="2997" spc="239" dirty="0">
                <a:solidFill>
                  <a:srgbClr val="1B1464"/>
                </a:solidFill>
                <a:latin typeface="Arial" panose="020B0604020202020204" pitchFamily="34" charset="0"/>
                <a:cs typeface="Arial" panose="020B0604020202020204" pitchFamily="34" charset="0"/>
              </a:rPr>
              <a:t>Very addictive &amp;</a:t>
            </a:r>
          </a:p>
          <a:p>
            <a:pPr algn="ctr">
              <a:lnSpc>
                <a:spcPts val="6145"/>
              </a:lnSpc>
            </a:pPr>
            <a:r>
              <a:rPr lang="en-US" sz="2997" spc="239" dirty="0">
                <a:solidFill>
                  <a:srgbClr val="1B1464"/>
                </a:solidFill>
                <a:latin typeface="Arial" panose="020B0604020202020204" pitchFamily="34" charset="0"/>
                <a:cs typeface="Arial" panose="020B0604020202020204" pitchFamily="34" charset="0"/>
              </a:rPr>
              <a:t>high in nicotine!!</a:t>
            </a:r>
          </a:p>
        </p:txBody>
      </p:sp>
      <p:sp>
        <p:nvSpPr>
          <p:cNvPr id="30" name="TextBox 30"/>
          <p:cNvSpPr txBox="1"/>
          <p:nvPr/>
        </p:nvSpPr>
        <p:spPr>
          <a:xfrm>
            <a:off x="13113501" y="1455582"/>
            <a:ext cx="3954349" cy="666849"/>
          </a:xfrm>
          <a:prstGeom prst="rect">
            <a:avLst/>
          </a:prstGeom>
        </p:spPr>
        <p:txBody>
          <a:bodyPr lIns="0" tIns="0" rIns="0" bIns="0" rtlCol="0" anchor="t">
            <a:spAutoFit/>
          </a:bodyPr>
          <a:lstStyle/>
          <a:p>
            <a:pPr algn="ctr">
              <a:lnSpc>
                <a:spcPts val="5825"/>
              </a:lnSpc>
              <a:spcBef>
                <a:spcPct val="0"/>
              </a:spcBef>
            </a:pPr>
            <a:r>
              <a:rPr lang="en-US" sz="3734" spc="298" dirty="0">
                <a:solidFill>
                  <a:srgbClr val="4A5666"/>
                </a:solidFill>
                <a:latin typeface="Space Mono Bold"/>
              </a:rPr>
              <a:t>Vapes</a:t>
            </a:r>
          </a:p>
        </p:txBody>
      </p:sp>
      <p:sp>
        <p:nvSpPr>
          <p:cNvPr id="32" name="TextBox 31">
            <a:extLst>
              <a:ext uri="{FF2B5EF4-FFF2-40B4-BE49-F238E27FC236}">
                <a16:creationId xmlns:a16="http://schemas.microsoft.com/office/drawing/2014/main" id="{71F24E35-36AF-3EB6-816B-23B909A740F1}"/>
              </a:ext>
            </a:extLst>
          </p:cNvPr>
          <p:cNvSpPr txBox="1"/>
          <p:nvPr/>
        </p:nvSpPr>
        <p:spPr>
          <a:xfrm>
            <a:off x="727425" y="5804127"/>
            <a:ext cx="2583927" cy="3785652"/>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Tobacco companies have shifted into creating different products so that they can continue to make money by getting people addicted to their products.</a:t>
            </a:r>
            <a:endParaRPr lang="en-GB" sz="2400" dirty="0">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C09F8950-84BE-4226-AF75-BC5FDA4665CC}"/>
              </a:ext>
            </a:extLst>
          </p:cNvPr>
          <p:cNvSpPr txBox="1"/>
          <p:nvPr/>
        </p:nvSpPr>
        <p:spPr>
          <a:xfrm>
            <a:off x="5190267" y="5697429"/>
            <a:ext cx="3214962" cy="1200329"/>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Many companies that sell cigarettes now also sell vapes.</a:t>
            </a:r>
          </a:p>
        </p:txBody>
      </p:sp>
      <p:sp>
        <p:nvSpPr>
          <p:cNvPr id="36" name="TextBox 35">
            <a:extLst>
              <a:ext uri="{FF2B5EF4-FFF2-40B4-BE49-F238E27FC236}">
                <a16:creationId xmlns:a16="http://schemas.microsoft.com/office/drawing/2014/main" id="{5D0E36ED-7873-5396-9EA4-EE1522A50603}"/>
              </a:ext>
            </a:extLst>
          </p:cNvPr>
          <p:cNvSpPr txBox="1"/>
          <p:nvPr/>
        </p:nvSpPr>
        <p:spPr>
          <a:xfrm>
            <a:off x="10115456" y="5834936"/>
            <a:ext cx="2555835"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Arial" panose="020B0604020202020204" pitchFamily="34" charset="0"/>
                <a:cs typeface="Arial" panose="020B0604020202020204" pitchFamily="34" charset="0"/>
              </a:rPr>
              <a:t>The tobacco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industry uses the same tricks to attract new and </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young</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customers.</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7" name="Freeform 11">
            <a:extLst>
              <a:ext uri="{FF2B5EF4-FFF2-40B4-BE49-F238E27FC236}">
                <a16:creationId xmlns:a16="http://schemas.microsoft.com/office/drawing/2014/main" id="{31FAF2BC-ECC5-D12B-6D79-89139920E78A}"/>
              </a:ext>
            </a:extLst>
          </p:cNvPr>
          <p:cNvSpPr/>
          <p:nvPr/>
        </p:nvSpPr>
        <p:spPr>
          <a:xfrm>
            <a:off x="14894466" y="228300"/>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16"/>
            <a:stretch>
              <a:fillRect/>
            </a:stretch>
          </a:blipFill>
        </p:spPr>
        <p:txBody>
          <a:bodyPr/>
          <a:lstStyle/>
          <a:p>
            <a:endParaRPr lang="en-GB"/>
          </a:p>
        </p:txBody>
      </p:sp>
      <p:pic>
        <p:nvPicPr>
          <p:cNvPr id="38" name="Picture 37" descr="A logo on a black background&#10;&#10;AI-generated content may be incorrect.">
            <a:extLst>
              <a:ext uri="{FF2B5EF4-FFF2-40B4-BE49-F238E27FC236}">
                <a16:creationId xmlns:a16="http://schemas.microsoft.com/office/drawing/2014/main" id="{78C67711-7C65-0432-E2CB-A243FB636015}"/>
              </a:ext>
            </a:extLst>
          </p:cNvPr>
          <p:cNvPicPr>
            <a:picLocks noChangeAspect="1"/>
          </p:cNvPicPr>
          <p:nvPr/>
        </p:nvPicPr>
        <p:blipFill>
          <a:blip r:embed="rId17"/>
          <a:stretch>
            <a:fillRect/>
          </a:stretch>
        </p:blipFill>
        <p:spPr>
          <a:xfrm>
            <a:off x="17067849" y="44737"/>
            <a:ext cx="1157213" cy="1229174"/>
          </a:xfrm>
          <a:prstGeom prst="rect">
            <a:avLst/>
          </a:prstGeom>
        </p:spPr>
      </p:pic>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9" name="TextBox 19"/>
          <p:cNvSpPr txBox="1"/>
          <p:nvPr/>
        </p:nvSpPr>
        <p:spPr>
          <a:xfrm>
            <a:off x="165088" y="41935"/>
            <a:ext cx="8941179" cy="1721818"/>
          </a:xfrm>
          <a:prstGeom prst="rect">
            <a:avLst/>
          </a:prstGeom>
        </p:spPr>
        <p:txBody>
          <a:bodyPr wrap="square" lIns="0" tIns="0" rIns="0" bIns="0" rtlCol="0" anchor="t">
            <a:spAutoFit/>
          </a:bodyPr>
          <a:lstStyle/>
          <a:p>
            <a:pPr algn="ctr">
              <a:lnSpc>
                <a:spcPts val="7143"/>
              </a:lnSpc>
              <a:spcBef>
                <a:spcPct val="0"/>
              </a:spcBef>
            </a:pPr>
            <a:r>
              <a:rPr lang="en-US" sz="4400" spc="366" dirty="0">
                <a:solidFill>
                  <a:srgbClr val="000000"/>
                </a:solidFill>
                <a:latin typeface="Arial" panose="020B0604020202020204" pitchFamily="34" charset="0"/>
                <a:cs typeface="Arial" panose="020B0604020202020204" pitchFamily="34" charset="0"/>
              </a:rPr>
              <a:t>Strategies and tactics tobacco and vape companies use</a:t>
            </a:r>
          </a:p>
        </p:txBody>
      </p:sp>
      <p:grpSp>
        <p:nvGrpSpPr>
          <p:cNvPr id="20" name="Group 20"/>
          <p:cNvGrpSpPr/>
          <p:nvPr/>
        </p:nvGrpSpPr>
        <p:grpSpPr>
          <a:xfrm>
            <a:off x="9864080" y="2131235"/>
            <a:ext cx="8369962" cy="1157452"/>
            <a:chOff x="0" y="0"/>
            <a:chExt cx="2819636" cy="321592"/>
          </a:xfrm>
        </p:grpSpPr>
        <p:sp>
          <p:nvSpPr>
            <p:cNvPr id="21" name="Freeform 21"/>
            <p:cNvSpPr/>
            <p:nvPr/>
          </p:nvSpPr>
          <p:spPr>
            <a:xfrm>
              <a:off x="0" y="0"/>
              <a:ext cx="2819636" cy="321592"/>
            </a:xfrm>
            <a:custGeom>
              <a:avLst/>
              <a:gdLst/>
              <a:ahLst/>
              <a:cxnLst/>
              <a:rect l="l" t="t" r="r" b="b"/>
              <a:pathLst>
                <a:path w="2819636" h="321592">
                  <a:moveTo>
                    <a:pt x="0" y="0"/>
                  </a:moveTo>
                  <a:lnTo>
                    <a:pt x="2819636" y="0"/>
                  </a:lnTo>
                  <a:lnTo>
                    <a:pt x="2819636" y="321592"/>
                  </a:lnTo>
                  <a:lnTo>
                    <a:pt x="0" y="321592"/>
                  </a:lnTo>
                  <a:close/>
                </a:path>
              </a:pathLst>
            </a:custGeom>
            <a:solidFill>
              <a:srgbClr val="4A5666"/>
            </a:solidFill>
          </p:spPr>
          <p:txBody>
            <a:bodyPr/>
            <a:lstStyle/>
            <a:p>
              <a:endParaRPr lang="en-GB" dirty="0"/>
            </a:p>
          </p:txBody>
        </p:sp>
      </p:grpSp>
      <p:grpSp>
        <p:nvGrpSpPr>
          <p:cNvPr id="22" name="Group 22"/>
          <p:cNvGrpSpPr/>
          <p:nvPr/>
        </p:nvGrpSpPr>
        <p:grpSpPr>
          <a:xfrm>
            <a:off x="9864080" y="790042"/>
            <a:ext cx="8363999" cy="1157452"/>
            <a:chOff x="0" y="0"/>
            <a:chExt cx="2819636" cy="321592"/>
          </a:xfrm>
        </p:grpSpPr>
        <p:sp>
          <p:nvSpPr>
            <p:cNvPr id="23" name="Freeform 23"/>
            <p:cNvSpPr/>
            <p:nvPr/>
          </p:nvSpPr>
          <p:spPr>
            <a:xfrm>
              <a:off x="0" y="0"/>
              <a:ext cx="2819636" cy="321592"/>
            </a:xfrm>
            <a:custGeom>
              <a:avLst/>
              <a:gdLst/>
              <a:ahLst/>
              <a:cxnLst/>
              <a:rect l="l" t="t" r="r" b="b"/>
              <a:pathLst>
                <a:path w="2819636" h="321592">
                  <a:moveTo>
                    <a:pt x="0" y="0"/>
                  </a:moveTo>
                  <a:lnTo>
                    <a:pt x="2819636" y="0"/>
                  </a:lnTo>
                  <a:lnTo>
                    <a:pt x="2819636" y="321592"/>
                  </a:lnTo>
                  <a:lnTo>
                    <a:pt x="0" y="321592"/>
                  </a:lnTo>
                  <a:close/>
                </a:path>
              </a:pathLst>
            </a:custGeom>
            <a:solidFill>
              <a:srgbClr val="4A5666"/>
            </a:solidFill>
          </p:spPr>
          <p:txBody>
            <a:bodyPr/>
            <a:lstStyle/>
            <a:p>
              <a:endParaRPr lang="en-GB"/>
            </a:p>
          </p:txBody>
        </p:sp>
      </p:grpSp>
      <p:sp>
        <p:nvSpPr>
          <p:cNvPr id="24" name="TextBox 24"/>
          <p:cNvSpPr txBox="1"/>
          <p:nvPr/>
        </p:nvSpPr>
        <p:spPr>
          <a:xfrm>
            <a:off x="10152112" y="973783"/>
            <a:ext cx="7829690" cy="855491"/>
          </a:xfrm>
          <a:prstGeom prst="rect">
            <a:avLst/>
          </a:prstGeom>
        </p:spPr>
        <p:txBody>
          <a:bodyPr wrap="square" lIns="0" tIns="0" rIns="0" bIns="0" rtlCol="0" anchor="t">
            <a:spAutoFit/>
          </a:bodyPr>
          <a:lstStyle/>
          <a:p>
            <a:pPr algn="ctr">
              <a:lnSpc>
                <a:spcPts val="3479"/>
              </a:lnSpc>
              <a:spcBef>
                <a:spcPct val="0"/>
              </a:spcBef>
            </a:pPr>
            <a:r>
              <a:rPr lang="en-US" sz="2400" spc="178" dirty="0">
                <a:solidFill>
                  <a:srgbClr val="FFFFFF"/>
                </a:solidFill>
                <a:latin typeface="Arial" panose="020B0604020202020204" pitchFamily="34" charset="0"/>
                <a:cs typeface="Arial" panose="020B0604020202020204" pitchFamily="34" charset="0"/>
              </a:rPr>
              <a:t>Strategy is the action plan that takes you where you want to go.</a:t>
            </a:r>
          </a:p>
        </p:txBody>
      </p:sp>
      <p:sp>
        <p:nvSpPr>
          <p:cNvPr id="25" name="TextBox 25"/>
          <p:cNvSpPr txBox="1"/>
          <p:nvPr/>
        </p:nvSpPr>
        <p:spPr>
          <a:xfrm>
            <a:off x="10444375" y="2294165"/>
            <a:ext cx="7203408" cy="900375"/>
          </a:xfrm>
          <a:prstGeom prst="rect">
            <a:avLst/>
          </a:prstGeom>
        </p:spPr>
        <p:txBody>
          <a:bodyPr wrap="square" lIns="0" tIns="0" rIns="0" bIns="0" rtlCol="0" anchor="t">
            <a:spAutoFit/>
          </a:bodyPr>
          <a:lstStyle/>
          <a:p>
            <a:pPr algn="ctr">
              <a:lnSpc>
                <a:spcPts val="3650"/>
              </a:lnSpc>
            </a:pPr>
            <a:r>
              <a:rPr lang="en-US" sz="2400" spc="182" dirty="0">
                <a:solidFill>
                  <a:srgbClr val="FFFFFF"/>
                </a:solidFill>
                <a:latin typeface="Arial" panose="020B0604020202020204" pitchFamily="34" charset="0"/>
                <a:cs typeface="Arial" panose="020B0604020202020204" pitchFamily="34" charset="0"/>
              </a:rPr>
              <a:t>The tactics are the steps and actions that will get you there.</a:t>
            </a:r>
          </a:p>
        </p:txBody>
      </p:sp>
      <p:sp>
        <p:nvSpPr>
          <p:cNvPr id="56" name="TextBox 55">
            <a:extLst>
              <a:ext uri="{FF2B5EF4-FFF2-40B4-BE49-F238E27FC236}">
                <a16:creationId xmlns:a16="http://schemas.microsoft.com/office/drawing/2014/main" id="{7F533D40-6503-577C-03FC-8F302C16C31B}"/>
              </a:ext>
            </a:extLst>
          </p:cNvPr>
          <p:cNvSpPr txBox="1"/>
          <p:nvPr/>
        </p:nvSpPr>
        <p:spPr>
          <a:xfrm>
            <a:off x="9092830" y="3714632"/>
            <a:ext cx="9144000" cy="5262979"/>
          </a:xfrm>
          <a:prstGeom prst="rect">
            <a:avLst/>
          </a:prstGeom>
          <a:noFill/>
        </p:spPr>
        <p:txBody>
          <a:bodyPr wrap="square">
            <a:spAutoFit/>
          </a:bodyPr>
          <a:lstStyle/>
          <a:p>
            <a:r>
              <a:rPr lang="en-US" sz="2800" dirty="0">
                <a:latin typeface="Arial" panose="020B0604020202020204" pitchFamily="34" charset="0"/>
                <a:cs typeface="Arial" panose="020B0604020202020204" pitchFamily="34" charset="0"/>
              </a:rPr>
              <a:t>Just like ads for cigarettes, tobacco and vape companies use tactics like emotional appeal, celebrity endorsements, cartoons, and animation on social platforms to appeal to youth. </a:t>
            </a:r>
          </a:p>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Vape companies also encourage their followers to share and interact with their content on social media. </a:t>
            </a:r>
          </a:p>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This ultimately leads to people purchasing their products.</a:t>
            </a:r>
          </a:p>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Let’s break this down a bit further!</a:t>
            </a:r>
          </a:p>
        </p:txBody>
      </p:sp>
      <p:sp>
        <p:nvSpPr>
          <p:cNvPr id="57" name="Freeform 11">
            <a:extLst>
              <a:ext uri="{FF2B5EF4-FFF2-40B4-BE49-F238E27FC236}">
                <a16:creationId xmlns:a16="http://schemas.microsoft.com/office/drawing/2014/main" id="{0D187E64-5F90-2CE7-41D4-6B194AD39AB8}"/>
              </a:ext>
            </a:extLst>
          </p:cNvPr>
          <p:cNvSpPr/>
          <p:nvPr/>
        </p:nvSpPr>
        <p:spPr>
          <a:xfrm>
            <a:off x="14116858" y="8977611"/>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3"/>
            <a:stretch>
              <a:fillRect/>
            </a:stretch>
          </a:blipFill>
        </p:spPr>
        <p:txBody>
          <a:bodyPr/>
          <a:lstStyle/>
          <a:p>
            <a:endParaRPr lang="en-GB"/>
          </a:p>
        </p:txBody>
      </p:sp>
      <p:pic>
        <p:nvPicPr>
          <p:cNvPr id="58" name="Picture 57" descr="A logo on a black background&#10;&#10;AI-generated content may be incorrect.">
            <a:extLst>
              <a:ext uri="{FF2B5EF4-FFF2-40B4-BE49-F238E27FC236}">
                <a16:creationId xmlns:a16="http://schemas.microsoft.com/office/drawing/2014/main" id="{D7DA6440-E8BD-8308-9F89-DDE5155A9F1B}"/>
              </a:ext>
            </a:extLst>
          </p:cNvPr>
          <p:cNvPicPr>
            <a:picLocks noChangeAspect="1"/>
          </p:cNvPicPr>
          <p:nvPr/>
        </p:nvPicPr>
        <p:blipFill>
          <a:blip r:embed="rId4"/>
          <a:stretch>
            <a:fillRect/>
          </a:stretch>
        </p:blipFill>
        <p:spPr>
          <a:xfrm>
            <a:off x="16237419" y="8491691"/>
            <a:ext cx="1664895" cy="1768425"/>
          </a:xfrm>
          <a:prstGeom prst="rect">
            <a:avLst/>
          </a:prstGeom>
        </p:spPr>
      </p:pic>
      <p:grpSp>
        <p:nvGrpSpPr>
          <p:cNvPr id="2" name="Group 1">
            <a:extLst>
              <a:ext uri="{FF2B5EF4-FFF2-40B4-BE49-F238E27FC236}">
                <a16:creationId xmlns:a16="http://schemas.microsoft.com/office/drawing/2014/main" id="{2A80A5BA-341E-896F-DE95-78EC82FCB9C9}"/>
              </a:ext>
            </a:extLst>
          </p:cNvPr>
          <p:cNvGrpSpPr/>
          <p:nvPr/>
        </p:nvGrpSpPr>
        <p:grpSpPr>
          <a:xfrm>
            <a:off x="1093279" y="2273510"/>
            <a:ext cx="7348657" cy="5669082"/>
            <a:chOff x="1261943" y="5728006"/>
            <a:chExt cx="4959512" cy="3438189"/>
          </a:xfrm>
        </p:grpSpPr>
        <p:pic>
          <p:nvPicPr>
            <p:cNvPr id="3" name="Picture 2">
              <a:extLst>
                <a:ext uri="{FF2B5EF4-FFF2-40B4-BE49-F238E27FC236}">
                  <a16:creationId xmlns:a16="http://schemas.microsoft.com/office/drawing/2014/main" id="{C0B5CFD8-36AC-343B-3FF1-3501A90F6161}"/>
                </a:ext>
              </a:extLst>
            </p:cNvPr>
            <p:cNvPicPr>
              <a:picLocks noChangeAspect="1"/>
            </p:cNvPicPr>
            <p:nvPr/>
          </p:nvPicPr>
          <p:blipFill>
            <a:blip r:embed="rId5"/>
            <a:stretch>
              <a:fillRect/>
            </a:stretch>
          </p:blipFill>
          <p:spPr>
            <a:xfrm>
              <a:off x="3761910" y="5741086"/>
              <a:ext cx="2459545" cy="3425109"/>
            </a:xfrm>
            <a:prstGeom prst="rect">
              <a:avLst/>
            </a:prstGeom>
          </p:spPr>
        </p:pic>
        <p:pic>
          <p:nvPicPr>
            <p:cNvPr id="4" name="Picture 3">
              <a:extLst>
                <a:ext uri="{FF2B5EF4-FFF2-40B4-BE49-F238E27FC236}">
                  <a16:creationId xmlns:a16="http://schemas.microsoft.com/office/drawing/2014/main" id="{0E399251-B5B3-9316-3512-F6B8A105732B}"/>
                </a:ext>
              </a:extLst>
            </p:cNvPr>
            <p:cNvPicPr>
              <a:picLocks noChangeAspect="1"/>
            </p:cNvPicPr>
            <p:nvPr/>
          </p:nvPicPr>
          <p:blipFill>
            <a:blip r:embed="rId6"/>
            <a:stretch>
              <a:fillRect/>
            </a:stretch>
          </p:blipFill>
          <p:spPr>
            <a:xfrm>
              <a:off x="1261943" y="5728006"/>
              <a:ext cx="2471858" cy="3398522"/>
            </a:xfrm>
            <a:prstGeom prst="rect">
              <a:avLst/>
            </a:prstGeom>
          </p:spPr>
        </p:pic>
      </p:grpSp>
      <p:sp>
        <p:nvSpPr>
          <p:cNvPr id="5" name="TextBox 4">
            <a:extLst>
              <a:ext uri="{FF2B5EF4-FFF2-40B4-BE49-F238E27FC236}">
                <a16:creationId xmlns:a16="http://schemas.microsoft.com/office/drawing/2014/main" id="{8F800BF2-2487-9A05-8A66-3DBCEBEBB1B3}"/>
              </a:ext>
            </a:extLst>
          </p:cNvPr>
          <p:cNvSpPr txBox="1"/>
          <p:nvPr/>
        </p:nvSpPr>
        <p:spPr>
          <a:xfrm>
            <a:off x="5513136" y="7721101"/>
            <a:ext cx="2666114" cy="584775"/>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GB" sz="3200" dirty="0">
                <a:latin typeface="Arial" panose="020B0604020202020204" pitchFamily="34" charset="0"/>
                <a:cs typeface="Arial" panose="020B0604020202020204" pitchFamily="34" charset="0"/>
              </a:rPr>
              <a:t>2019 vape ad</a:t>
            </a:r>
          </a:p>
        </p:txBody>
      </p:sp>
      <p:sp>
        <p:nvSpPr>
          <p:cNvPr id="6" name="TextBox 5">
            <a:extLst>
              <a:ext uri="{FF2B5EF4-FFF2-40B4-BE49-F238E27FC236}">
                <a16:creationId xmlns:a16="http://schemas.microsoft.com/office/drawing/2014/main" id="{074DAD3C-520E-DC4B-2D7C-5338C0B62006}"/>
              </a:ext>
            </a:extLst>
          </p:cNvPr>
          <p:cNvSpPr txBox="1"/>
          <p:nvPr/>
        </p:nvSpPr>
        <p:spPr>
          <a:xfrm>
            <a:off x="1335506" y="7721102"/>
            <a:ext cx="3554178" cy="584775"/>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GB" sz="3200" dirty="0">
                <a:latin typeface="Arial" panose="020B0604020202020204" pitchFamily="34" charset="0"/>
                <a:cs typeface="Arial" panose="020B0604020202020204" pitchFamily="34" charset="0"/>
              </a:rPr>
              <a:t>1990s cigarette ad</a:t>
            </a: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AutoShape 2"/>
          <p:cNvSpPr/>
          <p:nvPr/>
        </p:nvSpPr>
        <p:spPr>
          <a:xfrm>
            <a:off x="547061" y="9906878"/>
            <a:ext cx="16705431" cy="0"/>
          </a:xfrm>
          <a:prstGeom prst="line">
            <a:avLst/>
          </a:prstGeom>
          <a:ln w="28575" cap="rnd">
            <a:solidFill>
              <a:srgbClr val="FCC70E"/>
            </a:solidFill>
            <a:prstDash val="solid"/>
            <a:headEnd type="none" w="sm" len="sm"/>
            <a:tailEnd type="none" w="sm" len="sm"/>
          </a:ln>
        </p:spPr>
        <p:txBody>
          <a:bodyPr/>
          <a:lstStyle/>
          <a:p>
            <a:endParaRPr lang="en-GB"/>
          </a:p>
        </p:txBody>
      </p:sp>
      <p:sp>
        <p:nvSpPr>
          <p:cNvPr id="4" name="AutoShape 4"/>
          <p:cNvSpPr/>
          <p:nvPr/>
        </p:nvSpPr>
        <p:spPr>
          <a:xfrm>
            <a:off x="12759872" y="1243264"/>
            <a:ext cx="4494666" cy="3692086"/>
          </a:xfrm>
          <a:prstGeom prst="rect">
            <a:avLst/>
          </a:prstGeom>
          <a:solidFill>
            <a:srgbClr val="52C3BE"/>
          </a:solidFill>
        </p:spPr>
        <p:txBody>
          <a:bodyPr/>
          <a:lstStyle/>
          <a:p>
            <a:endParaRPr lang="en-GB"/>
          </a:p>
        </p:txBody>
      </p:sp>
      <p:sp>
        <p:nvSpPr>
          <p:cNvPr id="5" name="AutoShape 5"/>
          <p:cNvSpPr/>
          <p:nvPr/>
        </p:nvSpPr>
        <p:spPr>
          <a:xfrm rot="5400000">
            <a:off x="13070674" y="5384265"/>
            <a:ext cx="8348677" cy="0"/>
          </a:xfrm>
          <a:prstGeom prst="line">
            <a:avLst/>
          </a:prstGeom>
          <a:ln w="28575" cap="rnd">
            <a:solidFill>
              <a:srgbClr val="FCC70E"/>
            </a:solidFill>
            <a:prstDash val="solid"/>
            <a:headEnd type="none" w="sm" len="sm"/>
            <a:tailEnd type="none" w="sm" len="sm"/>
          </a:ln>
        </p:spPr>
        <p:txBody>
          <a:bodyPr/>
          <a:lstStyle/>
          <a:p>
            <a:endParaRPr lang="en-GB"/>
          </a:p>
        </p:txBody>
      </p:sp>
      <p:sp>
        <p:nvSpPr>
          <p:cNvPr id="6" name="AutoShape 6"/>
          <p:cNvSpPr/>
          <p:nvPr/>
        </p:nvSpPr>
        <p:spPr>
          <a:xfrm>
            <a:off x="558932" y="1205164"/>
            <a:ext cx="16707476" cy="0"/>
          </a:xfrm>
          <a:prstGeom prst="line">
            <a:avLst/>
          </a:prstGeom>
          <a:ln w="28575" cap="rnd">
            <a:solidFill>
              <a:srgbClr val="FCC70E"/>
            </a:solidFill>
            <a:prstDash val="solid"/>
            <a:headEnd type="none" w="sm" len="sm"/>
            <a:tailEnd type="none" w="sm" len="sm"/>
          </a:ln>
        </p:spPr>
        <p:txBody>
          <a:bodyPr/>
          <a:lstStyle/>
          <a:p>
            <a:endParaRPr lang="en-GB"/>
          </a:p>
        </p:txBody>
      </p:sp>
      <p:sp>
        <p:nvSpPr>
          <p:cNvPr id="7" name="AutoShape 7"/>
          <p:cNvSpPr/>
          <p:nvPr/>
        </p:nvSpPr>
        <p:spPr>
          <a:xfrm rot="5400000">
            <a:off x="-3799033" y="5565546"/>
            <a:ext cx="8711239" cy="0"/>
          </a:xfrm>
          <a:prstGeom prst="line">
            <a:avLst/>
          </a:prstGeom>
          <a:ln w="28575" cap="rnd">
            <a:solidFill>
              <a:srgbClr val="FCC70E"/>
            </a:solidFill>
            <a:prstDash val="solid"/>
            <a:headEnd type="none" w="sm" len="sm"/>
            <a:tailEnd type="none" w="sm" len="sm"/>
          </a:ln>
        </p:spPr>
        <p:txBody>
          <a:bodyPr/>
          <a:lstStyle/>
          <a:p>
            <a:endParaRPr lang="en-GB"/>
          </a:p>
        </p:txBody>
      </p:sp>
      <p:grpSp>
        <p:nvGrpSpPr>
          <p:cNvPr id="10" name="Group 10"/>
          <p:cNvGrpSpPr>
            <a:grpSpLocks noChangeAspect="1"/>
          </p:cNvGrpSpPr>
          <p:nvPr/>
        </p:nvGrpSpPr>
        <p:grpSpPr>
          <a:xfrm>
            <a:off x="12759872" y="4636000"/>
            <a:ext cx="4499428" cy="5294691"/>
            <a:chOff x="0" y="0"/>
            <a:chExt cx="5396230" cy="6350000"/>
          </a:xfrm>
        </p:grpSpPr>
        <p:sp>
          <p:nvSpPr>
            <p:cNvPr id="11" name="Freeform 11"/>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3"/>
              <a:stretch>
                <a:fillRect l="-70160" r="-38484"/>
              </a:stretch>
            </a:blipFill>
          </p:spPr>
          <p:txBody>
            <a:bodyPr/>
            <a:lstStyle/>
            <a:p>
              <a:endParaRPr lang="en-GB"/>
            </a:p>
          </p:txBody>
        </p:sp>
        <p:sp>
          <p:nvSpPr>
            <p:cNvPr id="12" name="Freeform 12"/>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52C3BE"/>
            </a:solidFill>
          </p:spPr>
          <p:txBody>
            <a:bodyPr/>
            <a:lstStyle/>
            <a:p>
              <a:endParaRPr lang="en-GB"/>
            </a:p>
          </p:txBody>
        </p:sp>
        <p:sp>
          <p:nvSpPr>
            <p:cNvPr id="13" name="Freeform 13"/>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47421"/>
            </a:solidFill>
          </p:spPr>
          <p:txBody>
            <a:bodyPr/>
            <a:lstStyle/>
            <a:p>
              <a:endParaRPr lang="en-GB"/>
            </a:p>
          </p:txBody>
        </p:sp>
        <p:sp>
          <p:nvSpPr>
            <p:cNvPr id="14" name="Freeform 14"/>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52C3BE"/>
            </a:solidFill>
          </p:spPr>
          <p:txBody>
            <a:bodyPr/>
            <a:lstStyle/>
            <a:p>
              <a:endParaRPr lang="en-GB"/>
            </a:p>
          </p:txBody>
        </p:sp>
        <p:sp>
          <p:nvSpPr>
            <p:cNvPr id="15" name="Freeform 15"/>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FCC70E"/>
            </a:solidFill>
          </p:spPr>
          <p:txBody>
            <a:bodyPr/>
            <a:lstStyle/>
            <a:p>
              <a:endParaRPr lang="en-GB"/>
            </a:p>
          </p:txBody>
        </p:sp>
        <p:sp>
          <p:nvSpPr>
            <p:cNvPr id="16" name="Freeform 16"/>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FCC70E"/>
            </a:solidFill>
          </p:spPr>
          <p:txBody>
            <a:bodyPr/>
            <a:lstStyle/>
            <a:p>
              <a:endParaRPr lang="en-GB"/>
            </a:p>
          </p:txBody>
        </p:sp>
      </p:grpSp>
      <p:grpSp>
        <p:nvGrpSpPr>
          <p:cNvPr id="17" name="Group 17"/>
          <p:cNvGrpSpPr/>
          <p:nvPr/>
        </p:nvGrpSpPr>
        <p:grpSpPr>
          <a:xfrm>
            <a:off x="663635" y="1386534"/>
            <a:ext cx="5845027" cy="3724040"/>
            <a:chOff x="0" y="0"/>
            <a:chExt cx="7651079" cy="4508980"/>
          </a:xfrm>
        </p:grpSpPr>
        <p:sp>
          <p:nvSpPr>
            <p:cNvPr id="18" name="Freeform 18"/>
            <p:cNvSpPr/>
            <p:nvPr/>
          </p:nvSpPr>
          <p:spPr>
            <a:xfrm>
              <a:off x="41175" y="41247"/>
              <a:ext cx="3176646" cy="4378042"/>
            </a:xfrm>
            <a:custGeom>
              <a:avLst/>
              <a:gdLst/>
              <a:ahLst/>
              <a:cxnLst/>
              <a:rect l="l" t="t" r="r" b="b"/>
              <a:pathLst>
                <a:path w="3176646" h="4378042">
                  <a:moveTo>
                    <a:pt x="0" y="0"/>
                  </a:moveTo>
                  <a:lnTo>
                    <a:pt x="3176646" y="0"/>
                  </a:lnTo>
                  <a:lnTo>
                    <a:pt x="3176646" y="4378042"/>
                  </a:lnTo>
                  <a:lnTo>
                    <a:pt x="0" y="4378042"/>
                  </a:lnTo>
                  <a:lnTo>
                    <a:pt x="0" y="0"/>
                  </a:lnTo>
                  <a:close/>
                </a:path>
              </a:pathLst>
            </a:custGeom>
            <a:blipFill>
              <a:blip r:embed="rId4"/>
              <a:stretch>
                <a:fillRect/>
              </a:stretch>
            </a:blipFill>
          </p:spPr>
          <p:txBody>
            <a:bodyPr/>
            <a:lstStyle/>
            <a:p>
              <a:endParaRPr lang="en-GB"/>
            </a:p>
          </p:txBody>
        </p:sp>
        <p:sp>
          <p:nvSpPr>
            <p:cNvPr id="19" name="Freeform 19"/>
            <p:cNvSpPr/>
            <p:nvPr/>
          </p:nvSpPr>
          <p:spPr>
            <a:xfrm>
              <a:off x="3217821" y="41247"/>
              <a:ext cx="4363268" cy="4378042"/>
            </a:xfrm>
            <a:custGeom>
              <a:avLst/>
              <a:gdLst/>
              <a:ahLst/>
              <a:cxnLst/>
              <a:rect l="l" t="t" r="r" b="b"/>
              <a:pathLst>
                <a:path w="4363268" h="4378042">
                  <a:moveTo>
                    <a:pt x="0" y="0"/>
                  </a:moveTo>
                  <a:lnTo>
                    <a:pt x="4363268" y="0"/>
                  </a:lnTo>
                  <a:lnTo>
                    <a:pt x="4363268" y="4378042"/>
                  </a:lnTo>
                  <a:lnTo>
                    <a:pt x="0" y="4378042"/>
                  </a:lnTo>
                  <a:lnTo>
                    <a:pt x="0" y="0"/>
                  </a:lnTo>
                  <a:close/>
                </a:path>
              </a:pathLst>
            </a:custGeom>
            <a:blipFill>
              <a:blip r:embed="rId5"/>
              <a:stretch>
                <a:fillRect/>
              </a:stretch>
            </a:blipFill>
          </p:spPr>
          <p:txBody>
            <a:bodyPr/>
            <a:lstStyle/>
            <a:p>
              <a:endParaRPr lang="en-GB"/>
            </a:p>
          </p:txBody>
        </p:sp>
        <p:grpSp>
          <p:nvGrpSpPr>
            <p:cNvPr id="20" name="Group 20"/>
            <p:cNvGrpSpPr/>
            <p:nvPr/>
          </p:nvGrpSpPr>
          <p:grpSpPr>
            <a:xfrm>
              <a:off x="0" y="0"/>
              <a:ext cx="7651079" cy="4508980"/>
              <a:chOff x="0" y="0"/>
              <a:chExt cx="6147225" cy="3622719"/>
            </a:xfrm>
          </p:grpSpPr>
          <p:sp>
            <p:nvSpPr>
              <p:cNvPr id="21" name="Freeform 21"/>
              <p:cNvSpPr/>
              <p:nvPr/>
            </p:nvSpPr>
            <p:spPr>
              <a:xfrm>
                <a:off x="1270" y="-10160"/>
                <a:ext cx="6143415" cy="3646849"/>
              </a:xfrm>
              <a:custGeom>
                <a:avLst/>
                <a:gdLst/>
                <a:ahLst/>
                <a:cxnLst/>
                <a:rect l="l" t="t" r="r" b="b"/>
                <a:pathLst>
                  <a:path w="6143415" h="3646849">
                    <a:moveTo>
                      <a:pt x="6140875" y="2832779"/>
                    </a:moveTo>
                    <a:cubicBezTo>
                      <a:pt x="6139605" y="2667679"/>
                      <a:pt x="6143415" y="2563066"/>
                      <a:pt x="6133255" y="2506288"/>
                    </a:cubicBezTo>
                    <a:cubicBezTo>
                      <a:pt x="6142145" y="2492440"/>
                      <a:pt x="6133255" y="2441663"/>
                      <a:pt x="6142145" y="2419506"/>
                    </a:cubicBezTo>
                    <a:cubicBezTo>
                      <a:pt x="6138335" y="2403811"/>
                      <a:pt x="6139605" y="2388116"/>
                      <a:pt x="6133255" y="2382577"/>
                    </a:cubicBezTo>
                    <a:lnTo>
                      <a:pt x="6133255" y="2367344"/>
                    </a:lnTo>
                    <a:cubicBezTo>
                      <a:pt x="6135795" y="2203011"/>
                      <a:pt x="6137065" y="2044217"/>
                      <a:pt x="6130715" y="1879423"/>
                    </a:cubicBezTo>
                    <a:cubicBezTo>
                      <a:pt x="6130715" y="1833262"/>
                      <a:pt x="6129445" y="1787563"/>
                      <a:pt x="6129445" y="1741402"/>
                    </a:cubicBezTo>
                    <a:cubicBezTo>
                      <a:pt x="6126905" y="1729400"/>
                      <a:pt x="6125635" y="1716936"/>
                      <a:pt x="6124365" y="1704011"/>
                    </a:cubicBezTo>
                    <a:cubicBezTo>
                      <a:pt x="6123095" y="1646772"/>
                      <a:pt x="6125635" y="1591840"/>
                      <a:pt x="6125635" y="1537370"/>
                    </a:cubicBezTo>
                    <a:cubicBezTo>
                      <a:pt x="6128175" y="1492133"/>
                      <a:pt x="6129445" y="1445510"/>
                      <a:pt x="6126905" y="1399349"/>
                    </a:cubicBezTo>
                    <a:cubicBezTo>
                      <a:pt x="6126905" y="1398426"/>
                      <a:pt x="6128175" y="1398888"/>
                      <a:pt x="6128175" y="1399349"/>
                    </a:cubicBezTo>
                    <a:cubicBezTo>
                      <a:pt x="6124365" y="1360112"/>
                      <a:pt x="6121825" y="1303335"/>
                      <a:pt x="6124365" y="1256712"/>
                    </a:cubicBezTo>
                    <a:lnTo>
                      <a:pt x="6119285" y="1229939"/>
                    </a:lnTo>
                    <a:lnTo>
                      <a:pt x="6119285" y="1154696"/>
                    </a:lnTo>
                    <a:cubicBezTo>
                      <a:pt x="6121825" y="1085917"/>
                      <a:pt x="6124365" y="974090"/>
                      <a:pt x="6124365" y="783590"/>
                    </a:cubicBezTo>
                    <a:cubicBezTo>
                      <a:pt x="6124365" y="548640"/>
                      <a:pt x="6124365" y="311150"/>
                      <a:pt x="6125635" y="74930"/>
                    </a:cubicBezTo>
                    <a:lnTo>
                      <a:pt x="6125635" y="17780"/>
                    </a:lnTo>
                    <a:lnTo>
                      <a:pt x="6084995" y="17780"/>
                    </a:lnTo>
                    <a:lnTo>
                      <a:pt x="6084995" y="52070"/>
                    </a:lnTo>
                    <a:lnTo>
                      <a:pt x="6091345" y="52070"/>
                    </a:lnTo>
                    <a:lnTo>
                      <a:pt x="6091345" y="74930"/>
                    </a:lnTo>
                    <a:cubicBezTo>
                      <a:pt x="6091345" y="100330"/>
                      <a:pt x="6092615" y="127000"/>
                      <a:pt x="6092615" y="153670"/>
                    </a:cubicBezTo>
                    <a:cubicBezTo>
                      <a:pt x="6092615" y="191770"/>
                      <a:pt x="6092615" y="231140"/>
                      <a:pt x="6093885" y="270510"/>
                    </a:cubicBezTo>
                    <a:lnTo>
                      <a:pt x="6093885" y="508000"/>
                    </a:lnTo>
                    <a:cubicBezTo>
                      <a:pt x="6093885" y="661670"/>
                      <a:pt x="6095155" y="815340"/>
                      <a:pt x="6100235" y="965200"/>
                    </a:cubicBezTo>
                    <a:lnTo>
                      <a:pt x="6095155" y="955040"/>
                    </a:lnTo>
                    <a:cubicBezTo>
                      <a:pt x="6097695" y="993140"/>
                      <a:pt x="6097695" y="1033780"/>
                      <a:pt x="6098965" y="1053604"/>
                    </a:cubicBezTo>
                    <a:cubicBezTo>
                      <a:pt x="6098965" y="1061913"/>
                      <a:pt x="6100235" y="1070222"/>
                      <a:pt x="6100235" y="1078992"/>
                    </a:cubicBezTo>
                    <a:cubicBezTo>
                      <a:pt x="6101505" y="1131616"/>
                      <a:pt x="6096425" y="1186547"/>
                      <a:pt x="6100235" y="1239171"/>
                    </a:cubicBezTo>
                    <a:lnTo>
                      <a:pt x="6097695" y="1234093"/>
                    </a:lnTo>
                    <a:cubicBezTo>
                      <a:pt x="6096425" y="1308412"/>
                      <a:pt x="6097695" y="1380423"/>
                      <a:pt x="6098965" y="1451511"/>
                    </a:cubicBezTo>
                    <a:cubicBezTo>
                      <a:pt x="6098965" y="1485209"/>
                      <a:pt x="6097695" y="1518906"/>
                      <a:pt x="6098965" y="1552604"/>
                    </a:cubicBezTo>
                    <a:cubicBezTo>
                      <a:pt x="6097695" y="1626923"/>
                      <a:pt x="6101505" y="1676776"/>
                      <a:pt x="6101505" y="1751557"/>
                    </a:cubicBezTo>
                    <a:lnTo>
                      <a:pt x="6096425" y="1753404"/>
                    </a:lnTo>
                    <a:cubicBezTo>
                      <a:pt x="6114205" y="1878961"/>
                      <a:pt x="6081185" y="2016982"/>
                      <a:pt x="6100235" y="2147618"/>
                    </a:cubicBezTo>
                    <a:lnTo>
                      <a:pt x="6093885" y="2138386"/>
                    </a:lnTo>
                    <a:cubicBezTo>
                      <a:pt x="6104045" y="2158696"/>
                      <a:pt x="6090075" y="2217321"/>
                      <a:pt x="6106585" y="2209935"/>
                    </a:cubicBezTo>
                    <a:lnTo>
                      <a:pt x="6101505" y="2233016"/>
                    </a:lnTo>
                    <a:cubicBezTo>
                      <a:pt x="6123095" y="2321644"/>
                      <a:pt x="6091345" y="2394579"/>
                      <a:pt x="6105315" y="2503519"/>
                    </a:cubicBezTo>
                    <a:lnTo>
                      <a:pt x="6101505" y="2496594"/>
                    </a:lnTo>
                    <a:cubicBezTo>
                      <a:pt x="6104045" y="2525676"/>
                      <a:pt x="6106585" y="2559373"/>
                      <a:pt x="6102775" y="2580607"/>
                    </a:cubicBezTo>
                    <a:cubicBezTo>
                      <a:pt x="6102775" y="2577376"/>
                      <a:pt x="6101505" y="2578761"/>
                      <a:pt x="6100235" y="2571837"/>
                    </a:cubicBezTo>
                    <a:cubicBezTo>
                      <a:pt x="6084995" y="2768009"/>
                      <a:pt x="6101505" y="3046139"/>
                      <a:pt x="6101505" y="3310299"/>
                    </a:cubicBezTo>
                    <a:lnTo>
                      <a:pt x="6093885" y="3279819"/>
                    </a:lnTo>
                    <a:cubicBezTo>
                      <a:pt x="6096425" y="3317919"/>
                      <a:pt x="6097695" y="3367449"/>
                      <a:pt x="6097695" y="3420789"/>
                    </a:cubicBezTo>
                    <a:lnTo>
                      <a:pt x="6097695" y="3582079"/>
                    </a:lnTo>
                    <a:cubicBezTo>
                      <a:pt x="6093885" y="3582079"/>
                      <a:pt x="6091345" y="3580809"/>
                      <a:pt x="6086265" y="3580809"/>
                    </a:cubicBezTo>
                    <a:lnTo>
                      <a:pt x="6083725" y="3582079"/>
                    </a:lnTo>
                    <a:lnTo>
                      <a:pt x="6072295" y="3587159"/>
                    </a:lnTo>
                    <a:lnTo>
                      <a:pt x="6064675" y="3587159"/>
                    </a:lnTo>
                    <a:cubicBezTo>
                      <a:pt x="6044355" y="3582079"/>
                      <a:pt x="6048165" y="3584619"/>
                      <a:pt x="6039275" y="3579539"/>
                    </a:cubicBezTo>
                    <a:cubicBezTo>
                      <a:pt x="5935135" y="3578269"/>
                      <a:pt x="5921165" y="3568109"/>
                      <a:pt x="5847505" y="3563029"/>
                    </a:cubicBezTo>
                    <a:cubicBezTo>
                      <a:pt x="5847505" y="3563029"/>
                      <a:pt x="5848775" y="3563029"/>
                      <a:pt x="5847505" y="3564299"/>
                    </a:cubicBezTo>
                    <a:cubicBezTo>
                      <a:pt x="5796705" y="3573189"/>
                      <a:pt x="5726855" y="3568109"/>
                      <a:pt x="5686215" y="3566839"/>
                    </a:cubicBezTo>
                    <a:lnTo>
                      <a:pt x="5669705" y="3563029"/>
                    </a:lnTo>
                    <a:cubicBezTo>
                      <a:pt x="5645575" y="3554139"/>
                      <a:pt x="5551595" y="3579539"/>
                      <a:pt x="5583345" y="3565569"/>
                    </a:cubicBezTo>
                    <a:cubicBezTo>
                      <a:pt x="5372525" y="3569379"/>
                      <a:pt x="5131225" y="3569379"/>
                      <a:pt x="4906713" y="3569379"/>
                    </a:cubicBezTo>
                    <a:cubicBezTo>
                      <a:pt x="4875252" y="3575729"/>
                      <a:pt x="4734892" y="3569379"/>
                      <a:pt x="4784502" y="3579539"/>
                    </a:cubicBezTo>
                    <a:cubicBezTo>
                      <a:pt x="4728842" y="3566839"/>
                      <a:pt x="4561861" y="3564299"/>
                      <a:pt x="4500151" y="3564299"/>
                    </a:cubicBezTo>
                    <a:cubicBezTo>
                      <a:pt x="4502571" y="3563029"/>
                      <a:pt x="4504991" y="3561759"/>
                      <a:pt x="4514671" y="3561759"/>
                    </a:cubicBezTo>
                    <a:cubicBezTo>
                      <a:pt x="4394880" y="3545249"/>
                      <a:pt x="4371890" y="3576999"/>
                      <a:pt x="4259359" y="3556679"/>
                    </a:cubicBezTo>
                    <a:cubicBezTo>
                      <a:pt x="4241209" y="3570649"/>
                      <a:pt x="4054868" y="3552869"/>
                      <a:pt x="3990737" y="3568109"/>
                    </a:cubicBezTo>
                    <a:cubicBezTo>
                      <a:pt x="3977427" y="3565569"/>
                      <a:pt x="3972587" y="3561759"/>
                      <a:pt x="3977427" y="3560489"/>
                    </a:cubicBezTo>
                    <a:cubicBezTo>
                      <a:pt x="3774146" y="3557949"/>
                      <a:pt x="3550295" y="3556679"/>
                      <a:pt x="3379684" y="3554139"/>
                    </a:cubicBezTo>
                    <a:cubicBezTo>
                      <a:pt x="3233273" y="3566839"/>
                      <a:pt x="3025151" y="3549059"/>
                      <a:pt x="2898101" y="3565569"/>
                    </a:cubicBezTo>
                    <a:cubicBezTo>
                      <a:pt x="2794040" y="3561759"/>
                      <a:pt x="2624639" y="3555409"/>
                      <a:pt x="2479438" y="3561759"/>
                    </a:cubicBezTo>
                    <a:lnTo>
                      <a:pt x="2493958" y="3559219"/>
                    </a:lnTo>
                    <a:cubicBezTo>
                      <a:pt x="2329397" y="3560489"/>
                      <a:pt x="2123696" y="3560489"/>
                      <a:pt x="2011165" y="3571919"/>
                    </a:cubicBezTo>
                    <a:cubicBezTo>
                      <a:pt x="1962765" y="3555409"/>
                      <a:pt x="1891375" y="3559219"/>
                      <a:pt x="1819984" y="3554139"/>
                    </a:cubicBezTo>
                    <a:cubicBezTo>
                      <a:pt x="1709874" y="3561759"/>
                      <a:pt x="1488442" y="3559219"/>
                      <a:pt x="1320251" y="3566839"/>
                    </a:cubicBezTo>
                    <a:cubicBezTo>
                      <a:pt x="1294841" y="3559219"/>
                      <a:pt x="1182310" y="3570649"/>
                      <a:pt x="1173840" y="3559219"/>
                    </a:cubicBezTo>
                    <a:cubicBezTo>
                      <a:pt x="1004570" y="3566839"/>
                      <a:pt x="814070" y="3570649"/>
                      <a:pt x="617220" y="3571919"/>
                    </a:cubicBezTo>
                    <a:lnTo>
                      <a:pt x="318770" y="3571919"/>
                    </a:lnTo>
                    <a:lnTo>
                      <a:pt x="168910" y="3570649"/>
                    </a:lnTo>
                    <a:lnTo>
                      <a:pt x="93980" y="3569379"/>
                    </a:lnTo>
                    <a:lnTo>
                      <a:pt x="58420" y="3569379"/>
                    </a:lnTo>
                    <a:lnTo>
                      <a:pt x="45720" y="3568109"/>
                    </a:lnTo>
                    <a:lnTo>
                      <a:pt x="48260" y="3568109"/>
                    </a:lnTo>
                    <a:cubicBezTo>
                      <a:pt x="52070" y="3425869"/>
                      <a:pt x="55880" y="3286169"/>
                      <a:pt x="58420" y="3151549"/>
                    </a:cubicBezTo>
                    <a:cubicBezTo>
                      <a:pt x="55880" y="3127419"/>
                      <a:pt x="53340" y="3103289"/>
                      <a:pt x="49530" y="3077889"/>
                    </a:cubicBezTo>
                    <a:cubicBezTo>
                      <a:pt x="46990" y="2912789"/>
                      <a:pt x="45720" y="2729909"/>
                      <a:pt x="45720" y="2581992"/>
                    </a:cubicBezTo>
                    <a:cubicBezTo>
                      <a:pt x="46990" y="2566759"/>
                      <a:pt x="48260" y="2551064"/>
                      <a:pt x="45720" y="2534908"/>
                    </a:cubicBezTo>
                    <a:lnTo>
                      <a:pt x="45720" y="2524753"/>
                    </a:lnTo>
                    <a:lnTo>
                      <a:pt x="48260" y="2522445"/>
                    </a:lnTo>
                    <a:lnTo>
                      <a:pt x="49530" y="2497518"/>
                    </a:lnTo>
                    <a:cubicBezTo>
                      <a:pt x="50800" y="2497979"/>
                      <a:pt x="53340" y="2497979"/>
                      <a:pt x="54610" y="2499826"/>
                    </a:cubicBezTo>
                    <a:lnTo>
                      <a:pt x="54610" y="2504903"/>
                    </a:lnTo>
                    <a:lnTo>
                      <a:pt x="54610" y="2500287"/>
                    </a:lnTo>
                    <a:cubicBezTo>
                      <a:pt x="55880" y="2501672"/>
                      <a:pt x="57150" y="2503519"/>
                      <a:pt x="57150" y="2506288"/>
                    </a:cubicBezTo>
                    <a:lnTo>
                      <a:pt x="57150" y="2376114"/>
                    </a:lnTo>
                    <a:cubicBezTo>
                      <a:pt x="58420" y="2377038"/>
                      <a:pt x="59690" y="2377961"/>
                      <a:pt x="58420" y="2381192"/>
                    </a:cubicBezTo>
                    <a:cubicBezTo>
                      <a:pt x="69850" y="2347956"/>
                      <a:pt x="57150" y="2334108"/>
                      <a:pt x="57150" y="2312874"/>
                    </a:cubicBezTo>
                    <a:lnTo>
                      <a:pt x="57150" y="2308720"/>
                    </a:lnTo>
                    <a:cubicBezTo>
                      <a:pt x="57150" y="2301334"/>
                      <a:pt x="59690" y="2293486"/>
                      <a:pt x="63500" y="2283331"/>
                    </a:cubicBezTo>
                    <a:cubicBezTo>
                      <a:pt x="50800" y="2277330"/>
                      <a:pt x="64770" y="2215474"/>
                      <a:pt x="54610" y="2186855"/>
                    </a:cubicBezTo>
                    <a:lnTo>
                      <a:pt x="54610" y="2176699"/>
                    </a:lnTo>
                    <a:cubicBezTo>
                      <a:pt x="57150" y="2174853"/>
                      <a:pt x="58420" y="2173930"/>
                      <a:pt x="59690" y="2175314"/>
                    </a:cubicBezTo>
                    <a:cubicBezTo>
                      <a:pt x="62230" y="2097764"/>
                      <a:pt x="63500" y="2011905"/>
                      <a:pt x="66040" y="1945895"/>
                    </a:cubicBezTo>
                    <a:cubicBezTo>
                      <a:pt x="53340" y="1889578"/>
                      <a:pt x="71120" y="1809720"/>
                      <a:pt x="54610" y="1761713"/>
                    </a:cubicBezTo>
                    <a:cubicBezTo>
                      <a:pt x="58420" y="1721552"/>
                      <a:pt x="64770" y="1656927"/>
                      <a:pt x="58420" y="1601072"/>
                    </a:cubicBezTo>
                    <a:lnTo>
                      <a:pt x="60960" y="1606612"/>
                    </a:lnTo>
                    <a:cubicBezTo>
                      <a:pt x="59690" y="1543371"/>
                      <a:pt x="59690" y="1464898"/>
                      <a:pt x="48260" y="1421507"/>
                    </a:cubicBezTo>
                    <a:cubicBezTo>
                      <a:pt x="64770" y="1403042"/>
                      <a:pt x="60960" y="1375807"/>
                      <a:pt x="66040" y="1348572"/>
                    </a:cubicBezTo>
                    <a:cubicBezTo>
                      <a:pt x="58420" y="1306566"/>
                      <a:pt x="60960" y="1221630"/>
                      <a:pt x="53340" y="1157466"/>
                    </a:cubicBezTo>
                    <a:cubicBezTo>
                      <a:pt x="60960" y="1147772"/>
                      <a:pt x="50800" y="1104381"/>
                      <a:pt x="60960" y="1101150"/>
                    </a:cubicBezTo>
                    <a:cubicBezTo>
                      <a:pt x="53340" y="1028700"/>
                      <a:pt x="49530" y="836930"/>
                      <a:pt x="48260" y="638810"/>
                    </a:cubicBezTo>
                    <a:lnTo>
                      <a:pt x="48260" y="339090"/>
                    </a:lnTo>
                    <a:lnTo>
                      <a:pt x="49530" y="189230"/>
                    </a:lnTo>
                    <a:lnTo>
                      <a:pt x="50800" y="114300"/>
                    </a:lnTo>
                    <a:lnTo>
                      <a:pt x="50800" y="78740"/>
                    </a:lnTo>
                    <a:lnTo>
                      <a:pt x="52070" y="66040"/>
                    </a:lnTo>
                    <a:lnTo>
                      <a:pt x="64770" y="66040"/>
                    </a:lnTo>
                    <a:cubicBezTo>
                      <a:pt x="210820" y="69850"/>
                      <a:pt x="354330" y="73660"/>
                      <a:pt x="492760" y="77470"/>
                    </a:cubicBezTo>
                    <a:cubicBezTo>
                      <a:pt x="558800" y="71120"/>
                      <a:pt x="633730" y="58420"/>
                      <a:pt x="701040" y="50800"/>
                    </a:cubicBezTo>
                    <a:cubicBezTo>
                      <a:pt x="707390" y="52070"/>
                      <a:pt x="707390" y="53340"/>
                      <a:pt x="692150" y="53340"/>
                    </a:cubicBezTo>
                    <a:cubicBezTo>
                      <a:pt x="788670" y="50800"/>
                      <a:pt x="877570" y="62230"/>
                      <a:pt x="974090" y="59690"/>
                    </a:cubicBezTo>
                    <a:cubicBezTo>
                      <a:pt x="972820" y="60960"/>
                      <a:pt x="972820" y="60960"/>
                      <a:pt x="957580" y="63500"/>
                    </a:cubicBezTo>
                    <a:cubicBezTo>
                      <a:pt x="1046790" y="58420"/>
                      <a:pt x="1137540" y="72390"/>
                      <a:pt x="1239181" y="63500"/>
                    </a:cubicBezTo>
                    <a:lnTo>
                      <a:pt x="1245231" y="66040"/>
                    </a:lnTo>
                    <a:lnTo>
                      <a:pt x="1309361" y="62230"/>
                    </a:lnTo>
                    <a:cubicBezTo>
                      <a:pt x="1308151" y="64770"/>
                      <a:pt x="1305731" y="69850"/>
                      <a:pt x="1286371" y="69850"/>
                    </a:cubicBezTo>
                    <a:cubicBezTo>
                      <a:pt x="2068036" y="73660"/>
                      <a:pt x="2873900" y="55880"/>
                      <a:pt x="3676135" y="58420"/>
                    </a:cubicBezTo>
                    <a:lnTo>
                      <a:pt x="3645885" y="62230"/>
                    </a:lnTo>
                    <a:lnTo>
                      <a:pt x="3801976" y="55880"/>
                    </a:lnTo>
                    <a:cubicBezTo>
                      <a:pt x="3800766" y="57150"/>
                      <a:pt x="3793506" y="58420"/>
                      <a:pt x="3786246" y="59690"/>
                    </a:cubicBezTo>
                    <a:cubicBezTo>
                      <a:pt x="3985897" y="66040"/>
                      <a:pt x="4192808" y="55880"/>
                      <a:pt x="4386409" y="57150"/>
                    </a:cubicBezTo>
                    <a:cubicBezTo>
                      <a:pt x="4385199" y="58420"/>
                      <a:pt x="4356159" y="62230"/>
                      <a:pt x="4382779" y="64770"/>
                    </a:cubicBezTo>
                    <a:cubicBezTo>
                      <a:pt x="4526771" y="54610"/>
                      <a:pt x="4613891" y="77470"/>
                      <a:pt x="4685282" y="57150"/>
                    </a:cubicBezTo>
                    <a:cubicBezTo>
                      <a:pt x="4692542" y="58420"/>
                      <a:pt x="4696172" y="62230"/>
                      <a:pt x="4681652" y="64770"/>
                    </a:cubicBezTo>
                    <a:cubicBezTo>
                      <a:pt x="5082164" y="58420"/>
                      <a:pt x="5510955" y="58420"/>
                      <a:pt x="5933865" y="62230"/>
                    </a:cubicBezTo>
                    <a:cubicBezTo>
                      <a:pt x="5982125" y="59690"/>
                      <a:pt x="6032925" y="58420"/>
                      <a:pt x="6083725" y="55880"/>
                    </a:cubicBezTo>
                    <a:lnTo>
                      <a:pt x="6083725" y="20320"/>
                    </a:lnTo>
                    <a:cubicBezTo>
                      <a:pt x="5805595" y="19050"/>
                      <a:pt x="5526195" y="19050"/>
                      <a:pt x="5246795" y="17780"/>
                    </a:cubicBezTo>
                    <a:cubicBezTo>
                      <a:pt x="4392460" y="12700"/>
                      <a:pt x="3649515" y="0"/>
                      <a:pt x="2823080" y="24130"/>
                    </a:cubicBezTo>
                    <a:cubicBezTo>
                      <a:pt x="2824290" y="22860"/>
                      <a:pt x="2817030" y="21590"/>
                      <a:pt x="2838811" y="20320"/>
                    </a:cubicBezTo>
                    <a:cubicBezTo>
                      <a:pt x="2600439" y="24130"/>
                      <a:pt x="2383848" y="17780"/>
                      <a:pt x="2158786" y="21590"/>
                    </a:cubicBezTo>
                    <a:lnTo>
                      <a:pt x="2159996" y="20320"/>
                    </a:lnTo>
                    <a:cubicBezTo>
                      <a:pt x="1605813" y="34290"/>
                      <a:pt x="1002030" y="17780"/>
                      <a:pt x="438150" y="33020"/>
                    </a:cubicBezTo>
                    <a:lnTo>
                      <a:pt x="19050" y="33020"/>
                    </a:lnTo>
                    <a:lnTo>
                      <a:pt x="19050" y="78740"/>
                    </a:lnTo>
                    <a:cubicBezTo>
                      <a:pt x="19050" y="213360"/>
                      <a:pt x="20320" y="350520"/>
                      <a:pt x="20320" y="488950"/>
                    </a:cubicBezTo>
                    <a:cubicBezTo>
                      <a:pt x="7620" y="951230"/>
                      <a:pt x="11430" y="1174546"/>
                      <a:pt x="20320" y="1341648"/>
                    </a:cubicBezTo>
                    <a:cubicBezTo>
                      <a:pt x="26670" y="1547987"/>
                      <a:pt x="8890" y="1747864"/>
                      <a:pt x="13970" y="1953742"/>
                    </a:cubicBezTo>
                    <a:cubicBezTo>
                      <a:pt x="7620" y="2111151"/>
                      <a:pt x="21590" y="2274560"/>
                      <a:pt x="25400" y="2436585"/>
                    </a:cubicBezTo>
                    <a:cubicBezTo>
                      <a:pt x="20320" y="2497056"/>
                      <a:pt x="13970" y="2559373"/>
                      <a:pt x="15240" y="2656249"/>
                    </a:cubicBezTo>
                    <a:lnTo>
                      <a:pt x="19050" y="2643549"/>
                    </a:lnTo>
                    <a:cubicBezTo>
                      <a:pt x="13970" y="2693079"/>
                      <a:pt x="15240" y="2747689"/>
                      <a:pt x="19050" y="2799759"/>
                    </a:cubicBezTo>
                    <a:cubicBezTo>
                      <a:pt x="17780" y="2860719"/>
                      <a:pt x="17780" y="2922949"/>
                      <a:pt x="19050" y="2985179"/>
                    </a:cubicBezTo>
                    <a:cubicBezTo>
                      <a:pt x="19050" y="2986449"/>
                      <a:pt x="19050" y="2988989"/>
                      <a:pt x="17780" y="2990259"/>
                    </a:cubicBezTo>
                    <a:lnTo>
                      <a:pt x="16510" y="2977559"/>
                    </a:lnTo>
                    <a:cubicBezTo>
                      <a:pt x="12700" y="3001689"/>
                      <a:pt x="15240" y="3029629"/>
                      <a:pt x="19050" y="3057569"/>
                    </a:cubicBezTo>
                    <a:cubicBezTo>
                      <a:pt x="19050" y="3081699"/>
                      <a:pt x="20320" y="3104559"/>
                      <a:pt x="20320" y="3128689"/>
                    </a:cubicBezTo>
                    <a:lnTo>
                      <a:pt x="24130" y="3324269"/>
                    </a:lnTo>
                    <a:cubicBezTo>
                      <a:pt x="21590" y="3373799"/>
                      <a:pt x="34290" y="3496989"/>
                      <a:pt x="15240" y="3500799"/>
                    </a:cubicBezTo>
                    <a:cubicBezTo>
                      <a:pt x="15240" y="3457619"/>
                      <a:pt x="6350" y="3568109"/>
                      <a:pt x="1270" y="3471589"/>
                    </a:cubicBezTo>
                    <a:cubicBezTo>
                      <a:pt x="0" y="3483019"/>
                      <a:pt x="0" y="3510959"/>
                      <a:pt x="0" y="3540169"/>
                    </a:cubicBezTo>
                    <a:cubicBezTo>
                      <a:pt x="0" y="3549059"/>
                      <a:pt x="1270" y="3557949"/>
                      <a:pt x="1270" y="3565569"/>
                    </a:cubicBezTo>
                    <a:cubicBezTo>
                      <a:pt x="2540" y="3583349"/>
                      <a:pt x="5080" y="3596049"/>
                      <a:pt x="7620" y="3592239"/>
                    </a:cubicBezTo>
                    <a:cubicBezTo>
                      <a:pt x="17780" y="3602399"/>
                      <a:pt x="25400" y="3646849"/>
                      <a:pt x="33020" y="3585889"/>
                    </a:cubicBezTo>
                    <a:lnTo>
                      <a:pt x="60960" y="3585889"/>
                    </a:lnTo>
                    <a:cubicBezTo>
                      <a:pt x="91440" y="3585889"/>
                      <a:pt x="121920" y="3585889"/>
                      <a:pt x="152400" y="3587159"/>
                    </a:cubicBezTo>
                    <a:cubicBezTo>
                      <a:pt x="194310" y="3588429"/>
                      <a:pt x="234950" y="3589699"/>
                      <a:pt x="273050" y="3590969"/>
                    </a:cubicBezTo>
                    <a:cubicBezTo>
                      <a:pt x="991870" y="3617639"/>
                      <a:pt x="1656633" y="3601129"/>
                      <a:pt x="2341497" y="3584619"/>
                    </a:cubicBezTo>
                    <a:cubicBezTo>
                      <a:pt x="2922301" y="3593509"/>
                      <a:pt x="3503104" y="3573189"/>
                      <a:pt x="4068178" y="3585889"/>
                    </a:cubicBezTo>
                    <a:cubicBezTo>
                      <a:pt x="3755996" y="3588429"/>
                      <a:pt x="3447444" y="3593509"/>
                      <a:pt x="3125582" y="3597319"/>
                    </a:cubicBezTo>
                    <a:cubicBezTo>
                      <a:pt x="3132842" y="3596049"/>
                      <a:pt x="3136472" y="3594779"/>
                      <a:pt x="3143732" y="3593509"/>
                    </a:cubicBezTo>
                    <a:cubicBezTo>
                      <a:pt x="3119532" y="3596049"/>
                      <a:pt x="3092912" y="3599859"/>
                      <a:pt x="3065082" y="3598589"/>
                    </a:cubicBezTo>
                    <a:cubicBezTo>
                      <a:pt x="3057822" y="3597319"/>
                      <a:pt x="3072342" y="3596049"/>
                      <a:pt x="3082022" y="3594779"/>
                    </a:cubicBezTo>
                    <a:cubicBezTo>
                      <a:pt x="2975541" y="3584619"/>
                      <a:pt x="2771050" y="3601129"/>
                      <a:pt x="2704500" y="3593509"/>
                    </a:cubicBezTo>
                    <a:cubicBezTo>
                      <a:pt x="2674249" y="3594779"/>
                      <a:pt x="2660939" y="3598589"/>
                      <a:pt x="2677879" y="3602399"/>
                    </a:cubicBezTo>
                    <a:cubicBezTo>
                      <a:pt x="2285837" y="3604939"/>
                      <a:pt x="1865964" y="3607479"/>
                      <a:pt x="1465452" y="3615099"/>
                    </a:cubicBezTo>
                    <a:cubicBezTo>
                      <a:pt x="1446092" y="3613829"/>
                      <a:pt x="1442462" y="3611289"/>
                      <a:pt x="1448512" y="3607479"/>
                    </a:cubicBezTo>
                    <a:cubicBezTo>
                      <a:pt x="1107290" y="3623989"/>
                      <a:pt x="735330" y="3617639"/>
                      <a:pt x="368300" y="3615099"/>
                    </a:cubicBezTo>
                    <a:cubicBezTo>
                      <a:pt x="354330" y="3618909"/>
                      <a:pt x="405130" y="3620179"/>
                      <a:pt x="369570" y="3623989"/>
                    </a:cubicBezTo>
                    <a:cubicBezTo>
                      <a:pt x="487680" y="3629069"/>
                      <a:pt x="585470" y="3613829"/>
                      <a:pt x="692150" y="3621449"/>
                    </a:cubicBezTo>
                    <a:lnTo>
                      <a:pt x="678180" y="3625259"/>
                    </a:lnTo>
                    <a:cubicBezTo>
                      <a:pt x="755650" y="3627799"/>
                      <a:pt x="693420" y="3615099"/>
                      <a:pt x="774700" y="3620179"/>
                    </a:cubicBezTo>
                    <a:cubicBezTo>
                      <a:pt x="806450" y="3623989"/>
                      <a:pt x="767080" y="3625259"/>
                      <a:pt x="781050" y="3626529"/>
                    </a:cubicBezTo>
                    <a:cubicBezTo>
                      <a:pt x="946150" y="3625259"/>
                      <a:pt x="1114550" y="3629069"/>
                      <a:pt x="1263381" y="3618909"/>
                    </a:cubicBezTo>
                    <a:cubicBezTo>
                      <a:pt x="1299681" y="3627799"/>
                      <a:pt x="1432782" y="3618909"/>
                      <a:pt x="1490862" y="3627799"/>
                    </a:cubicBezTo>
                    <a:cubicBezTo>
                      <a:pt x="1532003" y="3623989"/>
                      <a:pt x="1571933" y="3625259"/>
                      <a:pt x="1587663" y="3618909"/>
                    </a:cubicBezTo>
                    <a:cubicBezTo>
                      <a:pt x="2139426" y="3623989"/>
                      <a:pt x="2703290" y="3615099"/>
                      <a:pt x="3268363" y="3615099"/>
                    </a:cubicBezTo>
                    <a:cubicBezTo>
                      <a:pt x="3533355" y="3597319"/>
                      <a:pt x="3849166" y="3618909"/>
                      <a:pt x="4163768" y="3612559"/>
                    </a:cubicBezTo>
                    <a:cubicBezTo>
                      <a:pt x="4166188" y="3612559"/>
                      <a:pt x="4164978" y="3613829"/>
                      <a:pt x="4163768" y="3613829"/>
                    </a:cubicBezTo>
                    <a:cubicBezTo>
                      <a:pt x="4266619" y="3610019"/>
                      <a:pt x="4415450" y="3607479"/>
                      <a:pt x="4537661" y="3610019"/>
                    </a:cubicBezTo>
                    <a:lnTo>
                      <a:pt x="4641721" y="3602399"/>
                    </a:lnTo>
                    <a:cubicBezTo>
                      <a:pt x="4875252" y="3607479"/>
                      <a:pt x="5111204" y="3610019"/>
                      <a:pt x="5358555" y="3610019"/>
                    </a:cubicBezTo>
                    <a:lnTo>
                      <a:pt x="5997365" y="3610019"/>
                    </a:lnTo>
                    <a:cubicBezTo>
                      <a:pt x="5993555" y="3611289"/>
                      <a:pt x="5982125" y="3612559"/>
                      <a:pt x="5957995" y="3613829"/>
                    </a:cubicBezTo>
                    <a:cubicBezTo>
                      <a:pt x="5977045" y="3615099"/>
                      <a:pt x="6049435" y="3615099"/>
                      <a:pt x="6084995" y="3611289"/>
                    </a:cubicBezTo>
                    <a:cubicBezTo>
                      <a:pt x="6090075" y="3611289"/>
                      <a:pt x="6095155" y="3610019"/>
                      <a:pt x="6098965" y="3610019"/>
                    </a:cubicBezTo>
                    <a:lnTo>
                      <a:pt x="6124365" y="3610019"/>
                    </a:lnTo>
                    <a:lnTo>
                      <a:pt x="6124365" y="3594779"/>
                    </a:lnTo>
                    <a:cubicBezTo>
                      <a:pt x="6131985" y="3590969"/>
                      <a:pt x="6118015" y="3592239"/>
                      <a:pt x="6124365" y="3584619"/>
                    </a:cubicBezTo>
                    <a:lnTo>
                      <a:pt x="6124365" y="3278549"/>
                    </a:lnTo>
                    <a:cubicBezTo>
                      <a:pt x="6129445" y="3297599"/>
                      <a:pt x="6121825" y="3361099"/>
                      <a:pt x="6130715" y="3352209"/>
                    </a:cubicBezTo>
                    <a:cubicBezTo>
                      <a:pt x="6134525" y="3307759"/>
                      <a:pt x="6128175" y="3288709"/>
                      <a:pt x="6124365" y="3278549"/>
                    </a:cubicBezTo>
                    <a:cubicBezTo>
                      <a:pt x="6124365" y="3096939"/>
                      <a:pt x="6125635" y="2914059"/>
                      <a:pt x="6125635" y="2732449"/>
                    </a:cubicBezTo>
                    <a:cubicBezTo>
                      <a:pt x="6126905" y="2616879"/>
                      <a:pt x="6126905" y="2565836"/>
                      <a:pt x="6128175" y="2524753"/>
                    </a:cubicBezTo>
                    <a:cubicBezTo>
                      <a:pt x="6134525" y="2671489"/>
                      <a:pt x="6129445" y="2959779"/>
                      <a:pt x="6128175" y="3242989"/>
                    </a:cubicBezTo>
                    <a:cubicBezTo>
                      <a:pt x="6131985" y="3256959"/>
                      <a:pt x="6133255" y="3206159"/>
                      <a:pt x="6137065" y="3241719"/>
                    </a:cubicBezTo>
                    <a:cubicBezTo>
                      <a:pt x="6142145" y="3123609"/>
                      <a:pt x="6126905" y="3025819"/>
                      <a:pt x="6134525" y="2919139"/>
                    </a:cubicBezTo>
                    <a:lnTo>
                      <a:pt x="6138335" y="2933109"/>
                    </a:lnTo>
                    <a:cubicBezTo>
                      <a:pt x="6140875" y="2855639"/>
                      <a:pt x="6128175" y="2917869"/>
                      <a:pt x="6133255" y="2836589"/>
                    </a:cubicBezTo>
                    <a:cubicBezTo>
                      <a:pt x="6138335" y="2807379"/>
                      <a:pt x="6139605" y="2848019"/>
                      <a:pt x="6140875" y="2832779"/>
                    </a:cubicBezTo>
                    <a:close/>
                    <a:moveTo>
                      <a:pt x="5668435" y="3583349"/>
                    </a:moveTo>
                    <a:lnTo>
                      <a:pt x="5696375" y="3583349"/>
                    </a:lnTo>
                    <a:cubicBezTo>
                      <a:pt x="5690025" y="3582079"/>
                      <a:pt x="5681135" y="3582079"/>
                      <a:pt x="5668435" y="3583349"/>
                    </a:cubicBezTo>
                    <a:close/>
                  </a:path>
                </a:pathLst>
              </a:custGeom>
              <a:solidFill>
                <a:srgbClr val="52C3BE"/>
              </a:solidFill>
            </p:spPr>
            <p:txBody>
              <a:bodyPr/>
              <a:lstStyle/>
              <a:p>
                <a:endParaRPr lang="en-GB"/>
              </a:p>
            </p:txBody>
          </p:sp>
        </p:grpSp>
      </p:grpSp>
      <p:grpSp>
        <p:nvGrpSpPr>
          <p:cNvPr id="22" name="Group 22"/>
          <p:cNvGrpSpPr/>
          <p:nvPr/>
        </p:nvGrpSpPr>
        <p:grpSpPr>
          <a:xfrm>
            <a:off x="6324824" y="5615227"/>
            <a:ext cx="6253250" cy="3466609"/>
            <a:chOff x="0" y="0"/>
            <a:chExt cx="8996569" cy="4756786"/>
          </a:xfrm>
        </p:grpSpPr>
        <p:sp>
          <p:nvSpPr>
            <p:cNvPr id="23" name="Freeform 23"/>
            <p:cNvSpPr/>
            <p:nvPr/>
          </p:nvSpPr>
          <p:spPr>
            <a:xfrm>
              <a:off x="3307936" y="27818"/>
              <a:ext cx="5688633" cy="4656838"/>
            </a:xfrm>
            <a:custGeom>
              <a:avLst/>
              <a:gdLst/>
              <a:ahLst/>
              <a:cxnLst/>
              <a:rect l="l" t="t" r="r" b="b"/>
              <a:pathLst>
                <a:path w="5688633" h="4656838">
                  <a:moveTo>
                    <a:pt x="0" y="0"/>
                  </a:moveTo>
                  <a:lnTo>
                    <a:pt x="5688633" y="0"/>
                  </a:lnTo>
                  <a:lnTo>
                    <a:pt x="5688633" y="4656837"/>
                  </a:lnTo>
                  <a:lnTo>
                    <a:pt x="0" y="4656837"/>
                  </a:lnTo>
                  <a:lnTo>
                    <a:pt x="0" y="0"/>
                  </a:lnTo>
                  <a:close/>
                </a:path>
              </a:pathLst>
            </a:custGeom>
            <a:blipFill>
              <a:blip r:embed="rId6"/>
              <a:stretch>
                <a:fillRect/>
              </a:stretch>
            </a:blipFill>
          </p:spPr>
          <p:txBody>
            <a:bodyPr/>
            <a:lstStyle/>
            <a:p>
              <a:endParaRPr lang="en-GB"/>
            </a:p>
          </p:txBody>
        </p:sp>
        <p:sp>
          <p:nvSpPr>
            <p:cNvPr id="24" name="Freeform 24"/>
            <p:cNvSpPr/>
            <p:nvPr/>
          </p:nvSpPr>
          <p:spPr>
            <a:xfrm>
              <a:off x="42328" y="27818"/>
              <a:ext cx="3265607" cy="4656838"/>
            </a:xfrm>
            <a:custGeom>
              <a:avLst/>
              <a:gdLst/>
              <a:ahLst/>
              <a:cxnLst/>
              <a:rect l="l" t="t" r="r" b="b"/>
              <a:pathLst>
                <a:path w="3265607" h="4656838">
                  <a:moveTo>
                    <a:pt x="0" y="0"/>
                  </a:moveTo>
                  <a:lnTo>
                    <a:pt x="3265608" y="0"/>
                  </a:lnTo>
                  <a:lnTo>
                    <a:pt x="3265608" y="4656837"/>
                  </a:lnTo>
                  <a:lnTo>
                    <a:pt x="0" y="4656837"/>
                  </a:lnTo>
                  <a:lnTo>
                    <a:pt x="0" y="0"/>
                  </a:lnTo>
                  <a:close/>
                </a:path>
              </a:pathLst>
            </a:custGeom>
            <a:blipFill>
              <a:blip r:embed="rId7"/>
              <a:stretch>
                <a:fillRect/>
              </a:stretch>
            </a:blipFill>
          </p:spPr>
          <p:txBody>
            <a:bodyPr/>
            <a:lstStyle/>
            <a:p>
              <a:endParaRPr lang="en-GB"/>
            </a:p>
          </p:txBody>
        </p:sp>
        <p:grpSp>
          <p:nvGrpSpPr>
            <p:cNvPr id="25" name="Group 25"/>
            <p:cNvGrpSpPr/>
            <p:nvPr/>
          </p:nvGrpSpPr>
          <p:grpSpPr>
            <a:xfrm>
              <a:off x="0" y="0"/>
              <a:ext cx="8996569" cy="4756786"/>
              <a:chOff x="0" y="0"/>
              <a:chExt cx="7031341" cy="3717705"/>
            </a:xfrm>
          </p:grpSpPr>
          <p:sp>
            <p:nvSpPr>
              <p:cNvPr id="26" name="Freeform 26"/>
              <p:cNvSpPr/>
              <p:nvPr/>
            </p:nvSpPr>
            <p:spPr>
              <a:xfrm>
                <a:off x="1270" y="-10160"/>
                <a:ext cx="7027530" cy="3741835"/>
              </a:xfrm>
              <a:custGeom>
                <a:avLst/>
                <a:gdLst/>
                <a:ahLst/>
                <a:cxnLst/>
                <a:rect l="l" t="t" r="r" b="b"/>
                <a:pathLst>
                  <a:path w="7027530" h="3741835">
                    <a:moveTo>
                      <a:pt x="7024991" y="2927764"/>
                    </a:moveTo>
                    <a:cubicBezTo>
                      <a:pt x="7023721" y="2762664"/>
                      <a:pt x="7027530" y="2655684"/>
                      <a:pt x="7017371" y="2595449"/>
                    </a:cubicBezTo>
                    <a:cubicBezTo>
                      <a:pt x="7026261" y="2580758"/>
                      <a:pt x="7017371" y="2526890"/>
                      <a:pt x="7026261" y="2503384"/>
                    </a:cubicBezTo>
                    <a:cubicBezTo>
                      <a:pt x="7022451" y="2486733"/>
                      <a:pt x="7023721" y="2470083"/>
                      <a:pt x="7017371" y="2464207"/>
                    </a:cubicBezTo>
                    <a:lnTo>
                      <a:pt x="7017371" y="2448046"/>
                    </a:lnTo>
                    <a:cubicBezTo>
                      <a:pt x="7019911" y="2273709"/>
                      <a:pt x="7021180" y="2105248"/>
                      <a:pt x="7014830" y="1930421"/>
                    </a:cubicBezTo>
                    <a:cubicBezTo>
                      <a:pt x="7014830" y="1881450"/>
                      <a:pt x="7013561" y="1832969"/>
                      <a:pt x="7013561" y="1783998"/>
                    </a:cubicBezTo>
                    <a:cubicBezTo>
                      <a:pt x="7011021" y="1771265"/>
                      <a:pt x="7009751" y="1758043"/>
                      <a:pt x="7008480" y="1744331"/>
                    </a:cubicBezTo>
                    <a:cubicBezTo>
                      <a:pt x="7007211" y="1683607"/>
                      <a:pt x="7009751" y="1625331"/>
                      <a:pt x="7009751" y="1567545"/>
                    </a:cubicBezTo>
                    <a:cubicBezTo>
                      <a:pt x="7012291" y="1519553"/>
                      <a:pt x="7013561" y="1470093"/>
                      <a:pt x="7011021" y="1421121"/>
                    </a:cubicBezTo>
                    <a:cubicBezTo>
                      <a:pt x="7011021" y="1420142"/>
                      <a:pt x="7012291" y="1420632"/>
                      <a:pt x="7012291" y="1421121"/>
                    </a:cubicBezTo>
                    <a:cubicBezTo>
                      <a:pt x="7008480" y="1379496"/>
                      <a:pt x="7005941" y="1319261"/>
                      <a:pt x="7008480" y="1269801"/>
                    </a:cubicBezTo>
                    <a:lnTo>
                      <a:pt x="7003401" y="1241397"/>
                    </a:lnTo>
                    <a:lnTo>
                      <a:pt x="7003401" y="1161574"/>
                    </a:lnTo>
                    <a:cubicBezTo>
                      <a:pt x="7005941" y="1088607"/>
                      <a:pt x="7008480" y="974090"/>
                      <a:pt x="7008480" y="783590"/>
                    </a:cubicBezTo>
                    <a:cubicBezTo>
                      <a:pt x="7008480" y="548640"/>
                      <a:pt x="7008480" y="311150"/>
                      <a:pt x="7009751" y="74930"/>
                    </a:cubicBezTo>
                    <a:lnTo>
                      <a:pt x="7009751" y="17780"/>
                    </a:lnTo>
                    <a:lnTo>
                      <a:pt x="6969111" y="17780"/>
                    </a:lnTo>
                    <a:lnTo>
                      <a:pt x="6969111" y="52070"/>
                    </a:lnTo>
                    <a:lnTo>
                      <a:pt x="6975461" y="52070"/>
                    </a:lnTo>
                    <a:lnTo>
                      <a:pt x="6975461" y="74930"/>
                    </a:lnTo>
                    <a:cubicBezTo>
                      <a:pt x="6975461" y="100330"/>
                      <a:pt x="6976730" y="127000"/>
                      <a:pt x="6976730" y="153670"/>
                    </a:cubicBezTo>
                    <a:cubicBezTo>
                      <a:pt x="6976730" y="191770"/>
                      <a:pt x="6976730" y="231140"/>
                      <a:pt x="6978001" y="270510"/>
                    </a:cubicBezTo>
                    <a:lnTo>
                      <a:pt x="6978001" y="508000"/>
                    </a:lnTo>
                    <a:cubicBezTo>
                      <a:pt x="6978001" y="661670"/>
                      <a:pt x="6979271" y="815340"/>
                      <a:pt x="6984351" y="965200"/>
                    </a:cubicBezTo>
                    <a:lnTo>
                      <a:pt x="6979271" y="955040"/>
                    </a:lnTo>
                    <a:cubicBezTo>
                      <a:pt x="6981811" y="993140"/>
                      <a:pt x="6981811" y="1033780"/>
                      <a:pt x="6983080" y="1054328"/>
                    </a:cubicBezTo>
                    <a:cubicBezTo>
                      <a:pt x="6983080" y="1063142"/>
                      <a:pt x="6984351" y="1071957"/>
                      <a:pt x="6984351" y="1081262"/>
                    </a:cubicBezTo>
                    <a:cubicBezTo>
                      <a:pt x="6985621" y="1137089"/>
                      <a:pt x="6980541" y="1195364"/>
                      <a:pt x="6984351" y="1251192"/>
                    </a:cubicBezTo>
                    <a:lnTo>
                      <a:pt x="6981811" y="1245805"/>
                    </a:lnTo>
                    <a:cubicBezTo>
                      <a:pt x="6980541" y="1324648"/>
                      <a:pt x="6981811" y="1401043"/>
                      <a:pt x="6983080" y="1476459"/>
                    </a:cubicBezTo>
                    <a:cubicBezTo>
                      <a:pt x="6983080" y="1512208"/>
                      <a:pt x="6981811" y="1547957"/>
                      <a:pt x="6983080" y="1583706"/>
                    </a:cubicBezTo>
                    <a:cubicBezTo>
                      <a:pt x="6981811" y="1662549"/>
                      <a:pt x="6985621" y="1715438"/>
                      <a:pt x="6985621" y="1794771"/>
                    </a:cubicBezTo>
                    <a:lnTo>
                      <a:pt x="6980541" y="1796730"/>
                    </a:lnTo>
                    <a:cubicBezTo>
                      <a:pt x="6998321" y="1929932"/>
                      <a:pt x="6965301" y="2076355"/>
                      <a:pt x="6984351" y="2214944"/>
                    </a:cubicBezTo>
                    <a:lnTo>
                      <a:pt x="6978001" y="2205149"/>
                    </a:lnTo>
                    <a:cubicBezTo>
                      <a:pt x="6988161" y="2226697"/>
                      <a:pt x="6974191" y="2288890"/>
                      <a:pt x="6990701" y="2281055"/>
                    </a:cubicBezTo>
                    <a:lnTo>
                      <a:pt x="6985621" y="2305540"/>
                    </a:lnTo>
                    <a:cubicBezTo>
                      <a:pt x="7007211" y="2399565"/>
                      <a:pt x="6975461" y="2476939"/>
                      <a:pt x="6989430" y="2592511"/>
                    </a:cubicBezTo>
                    <a:lnTo>
                      <a:pt x="6985621" y="2585165"/>
                    </a:lnTo>
                    <a:cubicBezTo>
                      <a:pt x="6988161" y="2616017"/>
                      <a:pt x="6990701" y="2651766"/>
                      <a:pt x="6986891" y="2674293"/>
                    </a:cubicBezTo>
                    <a:cubicBezTo>
                      <a:pt x="6986891" y="2670865"/>
                      <a:pt x="6985621" y="2672334"/>
                      <a:pt x="6984351" y="2664988"/>
                    </a:cubicBezTo>
                    <a:cubicBezTo>
                      <a:pt x="6969111" y="2862995"/>
                      <a:pt x="6985621" y="3141125"/>
                      <a:pt x="6985621" y="3405285"/>
                    </a:cubicBezTo>
                    <a:lnTo>
                      <a:pt x="6978001" y="3374805"/>
                    </a:lnTo>
                    <a:cubicBezTo>
                      <a:pt x="6980541" y="3412905"/>
                      <a:pt x="6981811" y="3462435"/>
                      <a:pt x="6981811" y="3515775"/>
                    </a:cubicBezTo>
                    <a:lnTo>
                      <a:pt x="6981811" y="3677064"/>
                    </a:lnTo>
                    <a:cubicBezTo>
                      <a:pt x="6978001" y="3677064"/>
                      <a:pt x="6975461" y="3675794"/>
                      <a:pt x="6970380" y="3675794"/>
                    </a:cubicBezTo>
                    <a:lnTo>
                      <a:pt x="6967841" y="3677064"/>
                    </a:lnTo>
                    <a:lnTo>
                      <a:pt x="6956411" y="3682144"/>
                    </a:lnTo>
                    <a:lnTo>
                      <a:pt x="6948791" y="3682144"/>
                    </a:lnTo>
                    <a:cubicBezTo>
                      <a:pt x="6928471" y="3677064"/>
                      <a:pt x="6932280" y="3679605"/>
                      <a:pt x="6923391" y="3674525"/>
                    </a:cubicBezTo>
                    <a:cubicBezTo>
                      <a:pt x="6819251" y="3673255"/>
                      <a:pt x="6805280" y="3663094"/>
                      <a:pt x="6731621" y="3658014"/>
                    </a:cubicBezTo>
                    <a:cubicBezTo>
                      <a:pt x="6731621" y="3658014"/>
                      <a:pt x="6732891" y="3658014"/>
                      <a:pt x="6731621" y="3659285"/>
                    </a:cubicBezTo>
                    <a:cubicBezTo>
                      <a:pt x="6680821" y="3668175"/>
                      <a:pt x="6610971" y="3663094"/>
                      <a:pt x="6570330" y="3661825"/>
                    </a:cubicBezTo>
                    <a:lnTo>
                      <a:pt x="6553821" y="3658014"/>
                    </a:lnTo>
                    <a:cubicBezTo>
                      <a:pt x="6529691" y="3649125"/>
                      <a:pt x="6435711" y="3674525"/>
                      <a:pt x="6467461" y="3660555"/>
                    </a:cubicBezTo>
                    <a:cubicBezTo>
                      <a:pt x="6256641" y="3664364"/>
                      <a:pt x="6015341" y="3664364"/>
                      <a:pt x="5745318" y="3664364"/>
                    </a:cubicBezTo>
                    <a:cubicBezTo>
                      <a:pt x="5707057" y="3670714"/>
                      <a:pt x="5536354" y="3664364"/>
                      <a:pt x="5596688" y="3674525"/>
                    </a:cubicBezTo>
                    <a:cubicBezTo>
                      <a:pt x="5528996" y="3661825"/>
                      <a:pt x="5325918" y="3659285"/>
                      <a:pt x="5250867" y="3659285"/>
                    </a:cubicBezTo>
                    <a:cubicBezTo>
                      <a:pt x="5253810" y="3658014"/>
                      <a:pt x="5256753" y="3656744"/>
                      <a:pt x="5268526" y="3656744"/>
                    </a:cubicBezTo>
                    <a:cubicBezTo>
                      <a:pt x="5122840" y="3640235"/>
                      <a:pt x="5094879" y="3671985"/>
                      <a:pt x="4958023" y="3651664"/>
                    </a:cubicBezTo>
                    <a:cubicBezTo>
                      <a:pt x="4935949" y="3665635"/>
                      <a:pt x="4709325" y="3647855"/>
                      <a:pt x="4631332" y="3663094"/>
                    </a:cubicBezTo>
                    <a:cubicBezTo>
                      <a:pt x="4615144" y="3660555"/>
                      <a:pt x="4609258" y="3656744"/>
                      <a:pt x="4615144" y="3655475"/>
                    </a:cubicBezTo>
                    <a:cubicBezTo>
                      <a:pt x="4367919" y="3652935"/>
                      <a:pt x="4095676" y="3651664"/>
                      <a:pt x="3888184" y="3649125"/>
                    </a:cubicBezTo>
                    <a:cubicBezTo>
                      <a:pt x="3710122" y="3661825"/>
                      <a:pt x="3457011" y="3644044"/>
                      <a:pt x="3302495" y="3660555"/>
                    </a:cubicBezTo>
                    <a:cubicBezTo>
                      <a:pt x="3175939" y="3656744"/>
                      <a:pt x="2969918" y="3650394"/>
                      <a:pt x="2793328" y="3656744"/>
                    </a:cubicBezTo>
                    <a:lnTo>
                      <a:pt x="2810987" y="3654205"/>
                    </a:lnTo>
                    <a:cubicBezTo>
                      <a:pt x="2610852" y="3655475"/>
                      <a:pt x="2360684" y="3655475"/>
                      <a:pt x="2223827" y="3666905"/>
                    </a:cubicBezTo>
                    <a:cubicBezTo>
                      <a:pt x="2164963" y="3650394"/>
                      <a:pt x="2078140" y="3654205"/>
                      <a:pt x="1991317" y="3649125"/>
                    </a:cubicBezTo>
                    <a:cubicBezTo>
                      <a:pt x="1857403" y="3656744"/>
                      <a:pt x="1588104" y="3654205"/>
                      <a:pt x="1383554" y="3661825"/>
                    </a:cubicBezTo>
                    <a:cubicBezTo>
                      <a:pt x="1352651" y="3654205"/>
                      <a:pt x="1215794" y="3665635"/>
                      <a:pt x="1205493" y="3654205"/>
                    </a:cubicBezTo>
                    <a:cubicBezTo>
                      <a:pt x="1004570" y="3661825"/>
                      <a:pt x="814070" y="3665635"/>
                      <a:pt x="617220" y="3666905"/>
                    </a:cubicBezTo>
                    <a:lnTo>
                      <a:pt x="318770" y="3666905"/>
                    </a:lnTo>
                    <a:lnTo>
                      <a:pt x="168910" y="3665635"/>
                    </a:lnTo>
                    <a:lnTo>
                      <a:pt x="93980" y="3664364"/>
                    </a:lnTo>
                    <a:lnTo>
                      <a:pt x="58420" y="3664364"/>
                    </a:lnTo>
                    <a:lnTo>
                      <a:pt x="45720" y="3663094"/>
                    </a:lnTo>
                    <a:lnTo>
                      <a:pt x="48260" y="3663094"/>
                    </a:lnTo>
                    <a:cubicBezTo>
                      <a:pt x="52070" y="3520855"/>
                      <a:pt x="55880" y="3381155"/>
                      <a:pt x="58420" y="3246535"/>
                    </a:cubicBezTo>
                    <a:cubicBezTo>
                      <a:pt x="55880" y="3222405"/>
                      <a:pt x="53340" y="3198275"/>
                      <a:pt x="49530" y="3172875"/>
                    </a:cubicBezTo>
                    <a:cubicBezTo>
                      <a:pt x="46990" y="3007775"/>
                      <a:pt x="45720" y="2824895"/>
                      <a:pt x="45720" y="2675762"/>
                    </a:cubicBezTo>
                    <a:cubicBezTo>
                      <a:pt x="46990" y="2659602"/>
                      <a:pt x="48260" y="2642951"/>
                      <a:pt x="45720" y="2625812"/>
                    </a:cubicBezTo>
                    <a:lnTo>
                      <a:pt x="45720" y="2615038"/>
                    </a:lnTo>
                    <a:lnTo>
                      <a:pt x="48260" y="2612589"/>
                    </a:lnTo>
                    <a:lnTo>
                      <a:pt x="49530" y="2586145"/>
                    </a:lnTo>
                    <a:cubicBezTo>
                      <a:pt x="50800" y="2586635"/>
                      <a:pt x="53340" y="2586635"/>
                      <a:pt x="54610" y="2588594"/>
                    </a:cubicBezTo>
                    <a:lnTo>
                      <a:pt x="54610" y="2593980"/>
                    </a:lnTo>
                    <a:lnTo>
                      <a:pt x="54610" y="2589083"/>
                    </a:lnTo>
                    <a:cubicBezTo>
                      <a:pt x="55880" y="2590552"/>
                      <a:pt x="57150" y="2592511"/>
                      <a:pt x="57150" y="2595449"/>
                    </a:cubicBezTo>
                    <a:lnTo>
                      <a:pt x="57150" y="2457351"/>
                    </a:lnTo>
                    <a:cubicBezTo>
                      <a:pt x="58420" y="2458330"/>
                      <a:pt x="59690" y="2459310"/>
                      <a:pt x="58420" y="2462738"/>
                    </a:cubicBezTo>
                    <a:cubicBezTo>
                      <a:pt x="69850" y="2427478"/>
                      <a:pt x="57150" y="2412787"/>
                      <a:pt x="57150" y="2390260"/>
                    </a:cubicBezTo>
                    <a:lnTo>
                      <a:pt x="57150" y="2385853"/>
                    </a:lnTo>
                    <a:cubicBezTo>
                      <a:pt x="57150" y="2378018"/>
                      <a:pt x="59690" y="2369692"/>
                      <a:pt x="63500" y="2358919"/>
                    </a:cubicBezTo>
                    <a:cubicBezTo>
                      <a:pt x="50800" y="2352552"/>
                      <a:pt x="64770" y="2286931"/>
                      <a:pt x="54610" y="2256569"/>
                    </a:cubicBezTo>
                    <a:lnTo>
                      <a:pt x="54610" y="2245795"/>
                    </a:lnTo>
                    <a:cubicBezTo>
                      <a:pt x="57150" y="2243837"/>
                      <a:pt x="58420" y="2242857"/>
                      <a:pt x="59690" y="2244326"/>
                    </a:cubicBezTo>
                    <a:cubicBezTo>
                      <a:pt x="62230" y="2162055"/>
                      <a:pt x="63500" y="2070969"/>
                      <a:pt x="66040" y="2000940"/>
                    </a:cubicBezTo>
                    <a:cubicBezTo>
                      <a:pt x="53340" y="1941195"/>
                      <a:pt x="71120" y="1856475"/>
                      <a:pt x="54610" y="1805545"/>
                    </a:cubicBezTo>
                    <a:cubicBezTo>
                      <a:pt x="58420" y="1762940"/>
                      <a:pt x="64770" y="1694380"/>
                      <a:pt x="58420" y="1635125"/>
                    </a:cubicBezTo>
                    <a:lnTo>
                      <a:pt x="60960" y="1641002"/>
                    </a:lnTo>
                    <a:cubicBezTo>
                      <a:pt x="59690" y="1573911"/>
                      <a:pt x="59690" y="1490660"/>
                      <a:pt x="48260" y="1444628"/>
                    </a:cubicBezTo>
                    <a:cubicBezTo>
                      <a:pt x="64770" y="1425039"/>
                      <a:pt x="60960" y="1396146"/>
                      <a:pt x="66040" y="1367253"/>
                    </a:cubicBezTo>
                    <a:cubicBezTo>
                      <a:pt x="58420" y="1322689"/>
                      <a:pt x="60960" y="1232582"/>
                      <a:pt x="53340" y="1164513"/>
                    </a:cubicBezTo>
                    <a:cubicBezTo>
                      <a:pt x="60960" y="1154229"/>
                      <a:pt x="50800" y="1108196"/>
                      <a:pt x="60960" y="1104768"/>
                    </a:cubicBezTo>
                    <a:cubicBezTo>
                      <a:pt x="53340" y="1028700"/>
                      <a:pt x="49530" y="836930"/>
                      <a:pt x="48260" y="638810"/>
                    </a:cubicBezTo>
                    <a:lnTo>
                      <a:pt x="48260" y="339090"/>
                    </a:lnTo>
                    <a:lnTo>
                      <a:pt x="49530" y="189230"/>
                    </a:lnTo>
                    <a:lnTo>
                      <a:pt x="50800" y="114300"/>
                    </a:lnTo>
                    <a:lnTo>
                      <a:pt x="50800" y="78740"/>
                    </a:lnTo>
                    <a:lnTo>
                      <a:pt x="52070" y="66040"/>
                    </a:lnTo>
                    <a:lnTo>
                      <a:pt x="64770" y="66040"/>
                    </a:lnTo>
                    <a:cubicBezTo>
                      <a:pt x="210820" y="69850"/>
                      <a:pt x="354330" y="73660"/>
                      <a:pt x="492760" y="77470"/>
                    </a:cubicBezTo>
                    <a:cubicBezTo>
                      <a:pt x="558800" y="71120"/>
                      <a:pt x="633730" y="58420"/>
                      <a:pt x="701040" y="50800"/>
                    </a:cubicBezTo>
                    <a:cubicBezTo>
                      <a:pt x="707390" y="52070"/>
                      <a:pt x="707390" y="53340"/>
                      <a:pt x="692150" y="53340"/>
                    </a:cubicBezTo>
                    <a:cubicBezTo>
                      <a:pt x="788670" y="50800"/>
                      <a:pt x="877570" y="62230"/>
                      <a:pt x="974090" y="59690"/>
                    </a:cubicBezTo>
                    <a:cubicBezTo>
                      <a:pt x="972820" y="60960"/>
                      <a:pt x="972820" y="60960"/>
                      <a:pt x="957580" y="63500"/>
                    </a:cubicBezTo>
                    <a:cubicBezTo>
                      <a:pt x="1050977" y="58420"/>
                      <a:pt x="1161346" y="72390"/>
                      <a:pt x="1284959" y="63500"/>
                    </a:cubicBezTo>
                    <a:lnTo>
                      <a:pt x="1292316" y="66040"/>
                    </a:lnTo>
                    <a:lnTo>
                      <a:pt x="1370310" y="62230"/>
                    </a:lnTo>
                    <a:cubicBezTo>
                      <a:pt x="1368839" y="64770"/>
                      <a:pt x="1365895" y="69850"/>
                      <a:pt x="1342350" y="69850"/>
                    </a:cubicBezTo>
                    <a:cubicBezTo>
                      <a:pt x="2292991" y="73660"/>
                      <a:pt x="3273063" y="55880"/>
                      <a:pt x="4248721" y="58420"/>
                    </a:cubicBezTo>
                    <a:lnTo>
                      <a:pt x="4211931" y="62230"/>
                    </a:lnTo>
                    <a:lnTo>
                      <a:pt x="4401765" y="55880"/>
                    </a:lnTo>
                    <a:cubicBezTo>
                      <a:pt x="4400294" y="57150"/>
                      <a:pt x="4391464" y="58420"/>
                      <a:pt x="4382635" y="59690"/>
                    </a:cubicBezTo>
                    <a:cubicBezTo>
                      <a:pt x="4625445" y="66040"/>
                      <a:pt x="4877086" y="55880"/>
                      <a:pt x="5112538" y="57150"/>
                    </a:cubicBezTo>
                    <a:cubicBezTo>
                      <a:pt x="5111067" y="58420"/>
                      <a:pt x="5075749" y="62230"/>
                      <a:pt x="5108124" y="64770"/>
                    </a:cubicBezTo>
                    <a:cubicBezTo>
                      <a:pt x="5283242" y="54610"/>
                      <a:pt x="5389196" y="77470"/>
                      <a:pt x="5476019" y="57150"/>
                    </a:cubicBezTo>
                    <a:cubicBezTo>
                      <a:pt x="5484848" y="58420"/>
                      <a:pt x="5489263" y="62230"/>
                      <a:pt x="5471604" y="64770"/>
                    </a:cubicBezTo>
                    <a:cubicBezTo>
                      <a:pt x="5958697" y="58420"/>
                      <a:pt x="6395071" y="58420"/>
                      <a:pt x="6817980" y="62230"/>
                    </a:cubicBezTo>
                    <a:cubicBezTo>
                      <a:pt x="6866241" y="59690"/>
                      <a:pt x="6917041" y="58420"/>
                      <a:pt x="6967841" y="55880"/>
                    </a:cubicBezTo>
                    <a:lnTo>
                      <a:pt x="6967841" y="20320"/>
                    </a:lnTo>
                    <a:cubicBezTo>
                      <a:pt x="6689711" y="19050"/>
                      <a:pt x="6410311" y="19050"/>
                      <a:pt x="6130911" y="17780"/>
                    </a:cubicBezTo>
                    <a:cubicBezTo>
                      <a:pt x="5119896" y="12700"/>
                      <a:pt x="4216346" y="0"/>
                      <a:pt x="3211257" y="24130"/>
                    </a:cubicBezTo>
                    <a:cubicBezTo>
                      <a:pt x="3212729" y="22860"/>
                      <a:pt x="3203899" y="21590"/>
                      <a:pt x="3230388" y="20320"/>
                    </a:cubicBezTo>
                    <a:cubicBezTo>
                      <a:pt x="2940486" y="24130"/>
                      <a:pt x="2677073" y="17780"/>
                      <a:pt x="2403360" y="21590"/>
                    </a:cubicBezTo>
                    <a:lnTo>
                      <a:pt x="2404831" y="20320"/>
                    </a:lnTo>
                    <a:cubicBezTo>
                      <a:pt x="1730848" y="34290"/>
                      <a:pt x="1002030" y="17780"/>
                      <a:pt x="438150" y="33020"/>
                    </a:cubicBezTo>
                    <a:lnTo>
                      <a:pt x="19050" y="33020"/>
                    </a:lnTo>
                    <a:lnTo>
                      <a:pt x="19050" y="78740"/>
                    </a:lnTo>
                    <a:cubicBezTo>
                      <a:pt x="19050" y="213360"/>
                      <a:pt x="20320" y="350520"/>
                      <a:pt x="20320" y="488950"/>
                    </a:cubicBezTo>
                    <a:cubicBezTo>
                      <a:pt x="7620" y="951230"/>
                      <a:pt x="11430" y="1182632"/>
                      <a:pt x="20320" y="1359907"/>
                    </a:cubicBezTo>
                    <a:cubicBezTo>
                      <a:pt x="26670" y="1578809"/>
                      <a:pt x="8890" y="1790853"/>
                      <a:pt x="13970" y="2009265"/>
                    </a:cubicBezTo>
                    <a:cubicBezTo>
                      <a:pt x="7620" y="2176256"/>
                      <a:pt x="21590" y="2349614"/>
                      <a:pt x="25400" y="2521503"/>
                    </a:cubicBezTo>
                    <a:cubicBezTo>
                      <a:pt x="20320" y="2585655"/>
                      <a:pt x="13970" y="2651766"/>
                      <a:pt x="15240" y="2751235"/>
                    </a:cubicBezTo>
                    <a:lnTo>
                      <a:pt x="19050" y="2738535"/>
                    </a:lnTo>
                    <a:cubicBezTo>
                      <a:pt x="13970" y="2788065"/>
                      <a:pt x="15240" y="2842675"/>
                      <a:pt x="19050" y="2894745"/>
                    </a:cubicBezTo>
                    <a:cubicBezTo>
                      <a:pt x="17780" y="2955705"/>
                      <a:pt x="17780" y="3017935"/>
                      <a:pt x="19050" y="3080165"/>
                    </a:cubicBezTo>
                    <a:cubicBezTo>
                      <a:pt x="19050" y="3081435"/>
                      <a:pt x="19050" y="3083975"/>
                      <a:pt x="17780" y="3085245"/>
                    </a:cubicBezTo>
                    <a:lnTo>
                      <a:pt x="16510" y="3072545"/>
                    </a:lnTo>
                    <a:cubicBezTo>
                      <a:pt x="12700" y="3096675"/>
                      <a:pt x="15240" y="3124615"/>
                      <a:pt x="19050" y="3152555"/>
                    </a:cubicBezTo>
                    <a:cubicBezTo>
                      <a:pt x="19050" y="3176685"/>
                      <a:pt x="20320" y="3199545"/>
                      <a:pt x="20320" y="3223675"/>
                    </a:cubicBezTo>
                    <a:lnTo>
                      <a:pt x="24130" y="3419255"/>
                    </a:lnTo>
                    <a:cubicBezTo>
                      <a:pt x="21590" y="3468785"/>
                      <a:pt x="34290" y="3591975"/>
                      <a:pt x="15240" y="3595785"/>
                    </a:cubicBezTo>
                    <a:cubicBezTo>
                      <a:pt x="15240" y="3552605"/>
                      <a:pt x="6350" y="3663095"/>
                      <a:pt x="1270" y="3566575"/>
                    </a:cubicBezTo>
                    <a:cubicBezTo>
                      <a:pt x="0" y="3578005"/>
                      <a:pt x="0" y="3605945"/>
                      <a:pt x="0" y="3635155"/>
                    </a:cubicBezTo>
                    <a:cubicBezTo>
                      <a:pt x="0" y="3644045"/>
                      <a:pt x="1270" y="3652935"/>
                      <a:pt x="1270" y="3660555"/>
                    </a:cubicBezTo>
                    <a:cubicBezTo>
                      <a:pt x="2540" y="3678335"/>
                      <a:pt x="5080" y="3691035"/>
                      <a:pt x="7620" y="3687225"/>
                    </a:cubicBezTo>
                    <a:cubicBezTo>
                      <a:pt x="17780" y="3697385"/>
                      <a:pt x="25400" y="3741835"/>
                      <a:pt x="33020" y="3680875"/>
                    </a:cubicBezTo>
                    <a:lnTo>
                      <a:pt x="60960" y="3680875"/>
                    </a:lnTo>
                    <a:cubicBezTo>
                      <a:pt x="91440" y="3680875"/>
                      <a:pt x="121920" y="3680875"/>
                      <a:pt x="152400" y="3682145"/>
                    </a:cubicBezTo>
                    <a:cubicBezTo>
                      <a:pt x="194310" y="3683414"/>
                      <a:pt x="234950" y="3684685"/>
                      <a:pt x="273050" y="3685955"/>
                    </a:cubicBezTo>
                    <a:cubicBezTo>
                      <a:pt x="991870" y="3712625"/>
                      <a:pt x="1792654" y="3696114"/>
                      <a:pt x="2625568" y="3679605"/>
                    </a:cubicBezTo>
                    <a:cubicBezTo>
                      <a:pt x="3331927" y="3688495"/>
                      <a:pt x="4038285" y="3668175"/>
                      <a:pt x="4725513" y="3680875"/>
                    </a:cubicBezTo>
                    <a:cubicBezTo>
                      <a:pt x="4345845" y="3683414"/>
                      <a:pt x="3970592" y="3688495"/>
                      <a:pt x="3579152" y="3692305"/>
                    </a:cubicBezTo>
                    <a:cubicBezTo>
                      <a:pt x="3587981" y="3691035"/>
                      <a:pt x="3592396" y="3689764"/>
                      <a:pt x="3601226" y="3688495"/>
                    </a:cubicBezTo>
                    <a:cubicBezTo>
                      <a:pt x="3571794" y="3691035"/>
                      <a:pt x="3539419" y="3694845"/>
                      <a:pt x="3505573" y="3693575"/>
                    </a:cubicBezTo>
                    <a:cubicBezTo>
                      <a:pt x="3496744" y="3692305"/>
                      <a:pt x="3514403" y="3691035"/>
                      <a:pt x="3526175" y="3689764"/>
                    </a:cubicBezTo>
                    <a:cubicBezTo>
                      <a:pt x="3396676" y="3679605"/>
                      <a:pt x="3147979" y="3696114"/>
                      <a:pt x="3067042" y="3688495"/>
                    </a:cubicBezTo>
                    <a:cubicBezTo>
                      <a:pt x="3030253" y="3689764"/>
                      <a:pt x="3014065" y="3693575"/>
                      <a:pt x="3034667" y="3697385"/>
                    </a:cubicBezTo>
                    <a:cubicBezTo>
                      <a:pt x="2557875" y="3699925"/>
                      <a:pt x="2047237" y="3702464"/>
                      <a:pt x="1560144" y="3710085"/>
                    </a:cubicBezTo>
                    <a:cubicBezTo>
                      <a:pt x="1536599" y="3708814"/>
                      <a:pt x="1532184" y="3706275"/>
                      <a:pt x="1539542" y="3702464"/>
                    </a:cubicBezTo>
                    <a:cubicBezTo>
                      <a:pt x="1124556" y="3718975"/>
                      <a:pt x="735330" y="3712625"/>
                      <a:pt x="368300" y="3710085"/>
                    </a:cubicBezTo>
                    <a:cubicBezTo>
                      <a:pt x="354330" y="3713895"/>
                      <a:pt x="405130" y="3715164"/>
                      <a:pt x="369570" y="3718975"/>
                    </a:cubicBezTo>
                    <a:cubicBezTo>
                      <a:pt x="487680" y="3724055"/>
                      <a:pt x="585470" y="3708814"/>
                      <a:pt x="692150" y="3716435"/>
                    </a:cubicBezTo>
                    <a:lnTo>
                      <a:pt x="678180" y="3720245"/>
                    </a:lnTo>
                    <a:cubicBezTo>
                      <a:pt x="755650" y="3722785"/>
                      <a:pt x="693420" y="3710085"/>
                      <a:pt x="774700" y="3715164"/>
                    </a:cubicBezTo>
                    <a:cubicBezTo>
                      <a:pt x="806450" y="3718975"/>
                      <a:pt x="767080" y="3720245"/>
                      <a:pt x="781050" y="3721514"/>
                    </a:cubicBezTo>
                    <a:cubicBezTo>
                      <a:pt x="946150" y="3720245"/>
                      <a:pt x="1133386" y="3724055"/>
                      <a:pt x="1314390" y="3713895"/>
                    </a:cubicBezTo>
                    <a:cubicBezTo>
                      <a:pt x="1358538" y="3722785"/>
                      <a:pt x="1520412" y="3713895"/>
                      <a:pt x="1591047" y="3722785"/>
                    </a:cubicBezTo>
                    <a:cubicBezTo>
                      <a:pt x="1641081" y="3718975"/>
                      <a:pt x="1689643" y="3720245"/>
                      <a:pt x="1708774" y="3713895"/>
                    </a:cubicBezTo>
                    <a:cubicBezTo>
                      <a:pt x="2379814" y="3718975"/>
                      <a:pt x="3065571" y="3710085"/>
                      <a:pt x="3752799" y="3710085"/>
                    </a:cubicBezTo>
                    <a:cubicBezTo>
                      <a:pt x="4075075" y="3692305"/>
                      <a:pt x="4459157" y="3713895"/>
                      <a:pt x="4841768" y="3707545"/>
                    </a:cubicBezTo>
                    <a:cubicBezTo>
                      <a:pt x="4844711" y="3707545"/>
                      <a:pt x="4843239" y="3708814"/>
                      <a:pt x="4841768" y="3708814"/>
                    </a:cubicBezTo>
                    <a:cubicBezTo>
                      <a:pt x="4966852" y="3705005"/>
                      <a:pt x="5147856" y="3702464"/>
                      <a:pt x="5296486" y="3705005"/>
                    </a:cubicBezTo>
                    <a:lnTo>
                      <a:pt x="5423042" y="3697385"/>
                    </a:lnTo>
                    <a:cubicBezTo>
                      <a:pt x="5707057" y="3702464"/>
                      <a:pt x="5994015" y="3705005"/>
                      <a:pt x="6242671" y="3705005"/>
                    </a:cubicBezTo>
                    <a:lnTo>
                      <a:pt x="6881480" y="3705005"/>
                    </a:lnTo>
                    <a:cubicBezTo>
                      <a:pt x="6877671" y="3706275"/>
                      <a:pt x="6866241" y="3707545"/>
                      <a:pt x="6842111" y="3708814"/>
                    </a:cubicBezTo>
                    <a:cubicBezTo>
                      <a:pt x="6861161" y="3710085"/>
                      <a:pt x="6933551" y="3710085"/>
                      <a:pt x="6969111" y="3706275"/>
                    </a:cubicBezTo>
                    <a:cubicBezTo>
                      <a:pt x="6974191" y="3706275"/>
                      <a:pt x="6979271" y="3705005"/>
                      <a:pt x="6983080" y="3705005"/>
                    </a:cubicBezTo>
                    <a:lnTo>
                      <a:pt x="7008480" y="3705005"/>
                    </a:lnTo>
                    <a:lnTo>
                      <a:pt x="7008480" y="3689764"/>
                    </a:lnTo>
                    <a:cubicBezTo>
                      <a:pt x="7016101" y="3685955"/>
                      <a:pt x="7002130" y="3687225"/>
                      <a:pt x="7008480" y="3679605"/>
                    </a:cubicBezTo>
                    <a:lnTo>
                      <a:pt x="7008480" y="3373535"/>
                    </a:lnTo>
                    <a:cubicBezTo>
                      <a:pt x="7013561" y="3392585"/>
                      <a:pt x="7005941" y="3456085"/>
                      <a:pt x="7014830" y="3447195"/>
                    </a:cubicBezTo>
                    <a:cubicBezTo>
                      <a:pt x="7018641" y="3402745"/>
                      <a:pt x="7012291" y="3383695"/>
                      <a:pt x="7008480" y="3373535"/>
                    </a:cubicBezTo>
                    <a:cubicBezTo>
                      <a:pt x="7008480" y="3191925"/>
                      <a:pt x="7009751" y="3009045"/>
                      <a:pt x="7009751" y="2827435"/>
                    </a:cubicBezTo>
                    <a:cubicBezTo>
                      <a:pt x="7011021" y="2711865"/>
                      <a:pt x="7011021" y="2658622"/>
                      <a:pt x="7012291" y="2615038"/>
                    </a:cubicBezTo>
                    <a:cubicBezTo>
                      <a:pt x="7018641" y="2766475"/>
                      <a:pt x="7013561" y="3054765"/>
                      <a:pt x="7012291" y="3337975"/>
                    </a:cubicBezTo>
                    <a:cubicBezTo>
                      <a:pt x="7016101" y="3351944"/>
                      <a:pt x="7017371" y="3301144"/>
                      <a:pt x="7021180" y="3336705"/>
                    </a:cubicBezTo>
                    <a:cubicBezTo>
                      <a:pt x="7026261" y="3218595"/>
                      <a:pt x="7011021" y="3120805"/>
                      <a:pt x="7018641" y="3014125"/>
                    </a:cubicBezTo>
                    <a:lnTo>
                      <a:pt x="7022451" y="3028095"/>
                    </a:lnTo>
                    <a:cubicBezTo>
                      <a:pt x="7024991" y="2950625"/>
                      <a:pt x="7012291" y="3012855"/>
                      <a:pt x="7017371" y="2931575"/>
                    </a:cubicBezTo>
                    <a:cubicBezTo>
                      <a:pt x="7022451" y="2902364"/>
                      <a:pt x="7023721" y="2943005"/>
                      <a:pt x="7024991" y="2927764"/>
                    </a:cubicBezTo>
                    <a:close/>
                    <a:moveTo>
                      <a:pt x="6552551" y="3678335"/>
                    </a:moveTo>
                    <a:lnTo>
                      <a:pt x="6580491" y="3678335"/>
                    </a:lnTo>
                    <a:cubicBezTo>
                      <a:pt x="6574141" y="3677064"/>
                      <a:pt x="6565251" y="3677064"/>
                      <a:pt x="6552551" y="3678335"/>
                    </a:cubicBezTo>
                    <a:close/>
                  </a:path>
                </a:pathLst>
              </a:custGeom>
              <a:solidFill>
                <a:srgbClr val="F47421"/>
              </a:solidFill>
            </p:spPr>
            <p:txBody>
              <a:bodyPr/>
              <a:lstStyle/>
              <a:p>
                <a:endParaRPr lang="en-GB"/>
              </a:p>
            </p:txBody>
          </p:sp>
        </p:grpSp>
      </p:grpSp>
      <p:grpSp>
        <p:nvGrpSpPr>
          <p:cNvPr id="27" name="Group 27"/>
          <p:cNvGrpSpPr/>
          <p:nvPr/>
        </p:nvGrpSpPr>
        <p:grpSpPr>
          <a:xfrm>
            <a:off x="6511387" y="1394765"/>
            <a:ext cx="6284553" cy="3707711"/>
            <a:chOff x="0" y="0"/>
            <a:chExt cx="8379404" cy="4943614"/>
          </a:xfrm>
        </p:grpSpPr>
        <p:sp>
          <p:nvSpPr>
            <p:cNvPr id="28" name="Freeform 28"/>
            <p:cNvSpPr/>
            <p:nvPr/>
          </p:nvSpPr>
          <p:spPr>
            <a:xfrm>
              <a:off x="0" y="74880"/>
              <a:ext cx="3537184" cy="4791106"/>
            </a:xfrm>
            <a:custGeom>
              <a:avLst/>
              <a:gdLst/>
              <a:ahLst/>
              <a:cxnLst/>
              <a:rect l="l" t="t" r="r" b="b"/>
              <a:pathLst>
                <a:path w="3537184" h="4791106">
                  <a:moveTo>
                    <a:pt x="0" y="0"/>
                  </a:moveTo>
                  <a:lnTo>
                    <a:pt x="3537184" y="0"/>
                  </a:lnTo>
                  <a:lnTo>
                    <a:pt x="3537184" y="4791106"/>
                  </a:lnTo>
                  <a:lnTo>
                    <a:pt x="0" y="4791106"/>
                  </a:lnTo>
                  <a:lnTo>
                    <a:pt x="0" y="0"/>
                  </a:lnTo>
                  <a:close/>
                </a:path>
              </a:pathLst>
            </a:custGeom>
            <a:blipFill>
              <a:blip r:embed="rId8"/>
              <a:stretch>
                <a:fillRect/>
              </a:stretch>
            </a:blipFill>
          </p:spPr>
          <p:txBody>
            <a:bodyPr/>
            <a:lstStyle/>
            <a:p>
              <a:endParaRPr lang="en-GB"/>
            </a:p>
          </p:txBody>
        </p:sp>
        <p:sp>
          <p:nvSpPr>
            <p:cNvPr id="29" name="Freeform 29"/>
            <p:cNvSpPr/>
            <p:nvPr/>
          </p:nvSpPr>
          <p:spPr>
            <a:xfrm>
              <a:off x="3500121" y="74880"/>
              <a:ext cx="4796198" cy="4791106"/>
            </a:xfrm>
            <a:custGeom>
              <a:avLst/>
              <a:gdLst/>
              <a:ahLst/>
              <a:cxnLst/>
              <a:rect l="l" t="t" r="r" b="b"/>
              <a:pathLst>
                <a:path w="4796198" h="4791106">
                  <a:moveTo>
                    <a:pt x="0" y="0"/>
                  </a:moveTo>
                  <a:lnTo>
                    <a:pt x="4796197" y="0"/>
                  </a:lnTo>
                  <a:lnTo>
                    <a:pt x="4796197" y="4791106"/>
                  </a:lnTo>
                  <a:lnTo>
                    <a:pt x="0" y="4791106"/>
                  </a:lnTo>
                  <a:lnTo>
                    <a:pt x="0" y="0"/>
                  </a:lnTo>
                  <a:close/>
                </a:path>
              </a:pathLst>
            </a:custGeom>
            <a:blipFill>
              <a:blip r:embed="rId9"/>
              <a:stretch>
                <a:fillRect/>
              </a:stretch>
            </a:blipFill>
          </p:spPr>
          <p:txBody>
            <a:bodyPr/>
            <a:lstStyle/>
            <a:p>
              <a:endParaRPr lang="en-GB"/>
            </a:p>
          </p:txBody>
        </p:sp>
        <p:grpSp>
          <p:nvGrpSpPr>
            <p:cNvPr id="30" name="Group 30"/>
            <p:cNvGrpSpPr/>
            <p:nvPr/>
          </p:nvGrpSpPr>
          <p:grpSpPr>
            <a:xfrm>
              <a:off x="0" y="0"/>
              <a:ext cx="8379404" cy="4943614"/>
              <a:chOff x="0" y="0"/>
              <a:chExt cx="6285425" cy="3708225"/>
            </a:xfrm>
          </p:grpSpPr>
          <p:sp>
            <p:nvSpPr>
              <p:cNvPr id="31" name="Freeform 31"/>
              <p:cNvSpPr/>
              <p:nvPr/>
            </p:nvSpPr>
            <p:spPr>
              <a:xfrm>
                <a:off x="1270" y="-10160"/>
                <a:ext cx="6281615" cy="3732355"/>
              </a:xfrm>
              <a:custGeom>
                <a:avLst/>
                <a:gdLst/>
                <a:ahLst/>
                <a:cxnLst/>
                <a:rect l="l" t="t" r="r" b="b"/>
                <a:pathLst>
                  <a:path w="6281615" h="3732355">
                    <a:moveTo>
                      <a:pt x="6279075" y="2918285"/>
                    </a:moveTo>
                    <a:cubicBezTo>
                      <a:pt x="6277805" y="2753185"/>
                      <a:pt x="6281615" y="2646441"/>
                      <a:pt x="6271455" y="2586551"/>
                    </a:cubicBezTo>
                    <a:cubicBezTo>
                      <a:pt x="6280345" y="2571944"/>
                      <a:pt x="6271455" y="2518384"/>
                      <a:pt x="6280345" y="2495012"/>
                    </a:cubicBezTo>
                    <a:cubicBezTo>
                      <a:pt x="6276535" y="2478458"/>
                      <a:pt x="6277805" y="2461903"/>
                      <a:pt x="6271455" y="2456060"/>
                    </a:cubicBezTo>
                    <a:lnTo>
                      <a:pt x="6271455" y="2439992"/>
                    </a:lnTo>
                    <a:cubicBezTo>
                      <a:pt x="6273995" y="2266653"/>
                      <a:pt x="6275265" y="2099157"/>
                      <a:pt x="6268915" y="1925331"/>
                    </a:cubicBezTo>
                    <a:cubicBezTo>
                      <a:pt x="6268915" y="1876641"/>
                      <a:pt x="6267645" y="1828437"/>
                      <a:pt x="6267645" y="1779746"/>
                    </a:cubicBezTo>
                    <a:cubicBezTo>
                      <a:pt x="6265105" y="1767087"/>
                      <a:pt x="6263835" y="1753940"/>
                      <a:pt x="6262565" y="1740307"/>
                    </a:cubicBezTo>
                    <a:cubicBezTo>
                      <a:pt x="6261295" y="1679931"/>
                      <a:pt x="6263835" y="1621989"/>
                      <a:pt x="6263835" y="1564534"/>
                    </a:cubicBezTo>
                    <a:cubicBezTo>
                      <a:pt x="6266375" y="1516817"/>
                      <a:pt x="6267645" y="1467639"/>
                      <a:pt x="6265105" y="1418949"/>
                    </a:cubicBezTo>
                    <a:cubicBezTo>
                      <a:pt x="6265105" y="1417975"/>
                      <a:pt x="6266375" y="1418462"/>
                      <a:pt x="6266375" y="1418949"/>
                    </a:cubicBezTo>
                    <a:cubicBezTo>
                      <a:pt x="6262565" y="1377561"/>
                      <a:pt x="6260025" y="1317672"/>
                      <a:pt x="6262565" y="1268494"/>
                    </a:cubicBezTo>
                    <a:lnTo>
                      <a:pt x="6257485" y="1240254"/>
                    </a:lnTo>
                    <a:lnTo>
                      <a:pt x="6257485" y="1160888"/>
                    </a:lnTo>
                    <a:cubicBezTo>
                      <a:pt x="6260025" y="1088339"/>
                      <a:pt x="6262565" y="974090"/>
                      <a:pt x="6262565" y="783590"/>
                    </a:cubicBezTo>
                    <a:cubicBezTo>
                      <a:pt x="6262565" y="548640"/>
                      <a:pt x="6262565" y="311150"/>
                      <a:pt x="6263835" y="74930"/>
                    </a:cubicBezTo>
                    <a:lnTo>
                      <a:pt x="6263835" y="17780"/>
                    </a:lnTo>
                    <a:lnTo>
                      <a:pt x="6223195" y="17780"/>
                    </a:lnTo>
                    <a:lnTo>
                      <a:pt x="6223195" y="52070"/>
                    </a:lnTo>
                    <a:lnTo>
                      <a:pt x="6229545" y="52070"/>
                    </a:lnTo>
                    <a:lnTo>
                      <a:pt x="6229545" y="74930"/>
                    </a:lnTo>
                    <a:cubicBezTo>
                      <a:pt x="6229545" y="100330"/>
                      <a:pt x="6230815" y="127000"/>
                      <a:pt x="6230815" y="153670"/>
                    </a:cubicBezTo>
                    <a:cubicBezTo>
                      <a:pt x="6230815" y="191770"/>
                      <a:pt x="6230815" y="231140"/>
                      <a:pt x="6232085" y="270510"/>
                    </a:cubicBezTo>
                    <a:lnTo>
                      <a:pt x="6232085" y="508000"/>
                    </a:lnTo>
                    <a:cubicBezTo>
                      <a:pt x="6232085" y="661670"/>
                      <a:pt x="6233355" y="815340"/>
                      <a:pt x="6238435" y="965200"/>
                    </a:cubicBezTo>
                    <a:lnTo>
                      <a:pt x="6233355" y="955040"/>
                    </a:lnTo>
                    <a:cubicBezTo>
                      <a:pt x="6235895" y="993140"/>
                      <a:pt x="6235895" y="1033780"/>
                      <a:pt x="6237165" y="1054255"/>
                    </a:cubicBezTo>
                    <a:cubicBezTo>
                      <a:pt x="6237165" y="1063020"/>
                      <a:pt x="6238435" y="1071784"/>
                      <a:pt x="6238435" y="1081035"/>
                    </a:cubicBezTo>
                    <a:cubicBezTo>
                      <a:pt x="6239705" y="1136543"/>
                      <a:pt x="6234625" y="1194485"/>
                      <a:pt x="6238435" y="1249992"/>
                    </a:cubicBezTo>
                    <a:lnTo>
                      <a:pt x="6235895" y="1244636"/>
                    </a:lnTo>
                    <a:cubicBezTo>
                      <a:pt x="6234625" y="1323028"/>
                      <a:pt x="6235895" y="1398985"/>
                      <a:pt x="6237165" y="1473969"/>
                    </a:cubicBezTo>
                    <a:cubicBezTo>
                      <a:pt x="6237165" y="1509513"/>
                      <a:pt x="6235895" y="1545057"/>
                      <a:pt x="6237165" y="1580602"/>
                    </a:cubicBezTo>
                    <a:cubicBezTo>
                      <a:pt x="6235895" y="1658994"/>
                      <a:pt x="6239705" y="1711579"/>
                      <a:pt x="6239705" y="1790458"/>
                    </a:cubicBezTo>
                    <a:lnTo>
                      <a:pt x="6234625" y="1792406"/>
                    </a:lnTo>
                    <a:cubicBezTo>
                      <a:pt x="6252405" y="1924845"/>
                      <a:pt x="6219385" y="2070430"/>
                      <a:pt x="6238435" y="2208224"/>
                    </a:cubicBezTo>
                    <a:lnTo>
                      <a:pt x="6232085" y="2198486"/>
                    </a:lnTo>
                    <a:cubicBezTo>
                      <a:pt x="6242245" y="2219910"/>
                      <a:pt x="6228275" y="2281747"/>
                      <a:pt x="6244785" y="2273957"/>
                    </a:cubicBezTo>
                    <a:lnTo>
                      <a:pt x="6239705" y="2298302"/>
                    </a:lnTo>
                    <a:cubicBezTo>
                      <a:pt x="6261295" y="2391788"/>
                      <a:pt x="6229545" y="2468720"/>
                      <a:pt x="6243515" y="2583629"/>
                    </a:cubicBezTo>
                    <a:lnTo>
                      <a:pt x="6239705" y="2576326"/>
                    </a:lnTo>
                    <a:cubicBezTo>
                      <a:pt x="6242245" y="2607001"/>
                      <a:pt x="6244785" y="2642545"/>
                      <a:pt x="6240975" y="2664943"/>
                    </a:cubicBezTo>
                    <a:cubicBezTo>
                      <a:pt x="6240975" y="2661535"/>
                      <a:pt x="6239705" y="2662995"/>
                      <a:pt x="6238435" y="2655692"/>
                    </a:cubicBezTo>
                    <a:cubicBezTo>
                      <a:pt x="6223195" y="2853515"/>
                      <a:pt x="6239705" y="3131645"/>
                      <a:pt x="6239705" y="3395805"/>
                    </a:cubicBezTo>
                    <a:lnTo>
                      <a:pt x="6232085" y="3365325"/>
                    </a:lnTo>
                    <a:cubicBezTo>
                      <a:pt x="6234625" y="3403425"/>
                      <a:pt x="6235895" y="3452955"/>
                      <a:pt x="6235895" y="3506295"/>
                    </a:cubicBezTo>
                    <a:lnTo>
                      <a:pt x="6235895" y="3667585"/>
                    </a:lnTo>
                    <a:cubicBezTo>
                      <a:pt x="6232085" y="3667585"/>
                      <a:pt x="6229545" y="3666315"/>
                      <a:pt x="6224465" y="3666315"/>
                    </a:cubicBezTo>
                    <a:lnTo>
                      <a:pt x="6221925" y="3667585"/>
                    </a:lnTo>
                    <a:lnTo>
                      <a:pt x="6210495" y="3672665"/>
                    </a:lnTo>
                    <a:lnTo>
                      <a:pt x="6202875" y="3672665"/>
                    </a:lnTo>
                    <a:cubicBezTo>
                      <a:pt x="6182555" y="3667585"/>
                      <a:pt x="6186365" y="3670125"/>
                      <a:pt x="6177475" y="3665045"/>
                    </a:cubicBezTo>
                    <a:cubicBezTo>
                      <a:pt x="6073335" y="3663775"/>
                      <a:pt x="6059365" y="3653615"/>
                      <a:pt x="5985705" y="3648535"/>
                    </a:cubicBezTo>
                    <a:cubicBezTo>
                      <a:pt x="5985705" y="3648535"/>
                      <a:pt x="5986975" y="3648535"/>
                      <a:pt x="5985705" y="3649805"/>
                    </a:cubicBezTo>
                    <a:cubicBezTo>
                      <a:pt x="5934905" y="3658695"/>
                      <a:pt x="5865055" y="3653615"/>
                      <a:pt x="5824415" y="3652345"/>
                    </a:cubicBezTo>
                    <a:lnTo>
                      <a:pt x="5807905" y="3648535"/>
                    </a:lnTo>
                    <a:cubicBezTo>
                      <a:pt x="5783775" y="3639645"/>
                      <a:pt x="5689795" y="3665045"/>
                      <a:pt x="5721545" y="3651075"/>
                    </a:cubicBezTo>
                    <a:cubicBezTo>
                      <a:pt x="5510725" y="3654885"/>
                      <a:pt x="5269425" y="3654885"/>
                      <a:pt x="5037799" y="3654885"/>
                    </a:cubicBezTo>
                    <a:cubicBezTo>
                      <a:pt x="5005276" y="3661235"/>
                      <a:pt x="4860172" y="3654885"/>
                      <a:pt x="4911458" y="3665045"/>
                    </a:cubicBezTo>
                    <a:cubicBezTo>
                      <a:pt x="4853917" y="3652345"/>
                      <a:pt x="4681294" y="3649805"/>
                      <a:pt x="4617498" y="3649805"/>
                    </a:cubicBezTo>
                    <a:cubicBezTo>
                      <a:pt x="4620000" y="3648535"/>
                      <a:pt x="4622502" y="3647265"/>
                      <a:pt x="4632509" y="3647265"/>
                    </a:cubicBezTo>
                    <a:cubicBezTo>
                      <a:pt x="4508670" y="3630755"/>
                      <a:pt x="4484903" y="3662505"/>
                      <a:pt x="4368570" y="3642185"/>
                    </a:cubicBezTo>
                    <a:cubicBezTo>
                      <a:pt x="4349807" y="3656155"/>
                      <a:pt x="4157169" y="3638375"/>
                      <a:pt x="4090871" y="3653615"/>
                    </a:cubicBezTo>
                    <a:cubicBezTo>
                      <a:pt x="4077112" y="3651075"/>
                      <a:pt x="4072108" y="3647265"/>
                      <a:pt x="4077112" y="3645995"/>
                    </a:cubicBezTo>
                    <a:cubicBezTo>
                      <a:pt x="3866961" y="3643455"/>
                      <a:pt x="3635546" y="3642185"/>
                      <a:pt x="3459170" y="3639645"/>
                    </a:cubicBezTo>
                    <a:cubicBezTo>
                      <a:pt x="3307811" y="3652345"/>
                      <a:pt x="3092657" y="3634565"/>
                      <a:pt x="2961313" y="3651075"/>
                    </a:cubicBezTo>
                    <a:cubicBezTo>
                      <a:pt x="2853736" y="3647265"/>
                      <a:pt x="2678611" y="3640915"/>
                      <a:pt x="2528504" y="3647265"/>
                    </a:cubicBezTo>
                    <a:lnTo>
                      <a:pt x="2543514" y="3644725"/>
                    </a:lnTo>
                    <a:cubicBezTo>
                      <a:pt x="2373393" y="3645995"/>
                      <a:pt x="2160741" y="3645995"/>
                      <a:pt x="2044407" y="3657425"/>
                    </a:cubicBezTo>
                    <a:cubicBezTo>
                      <a:pt x="1994372" y="3640915"/>
                      <a:pt x="1920569" y="3644725"/>
                      <a:pt x="1846766" y="3639645"/>
                    </a:cubicBezTo>
                    <a:cubicBezTo>
                      <a:pt x="1732935" y="3647265"/>
                      <a:pt x="1504021" y="3644725"/>
                      <a:pt x="1330146" y="3652345"/>
                    </a:cubicBezTo>
                    <a:cubicBezTo>
                      <a:pt x="1303878" y="3644725"/>
                      <a:pt x="1187544" y="3656155"/>
                      <a:pt x="1178788" y="3644725"/>
                    </a:cubicBezTo>
                    <a:cubicBezTo>
                      <a:pt x="1004570" y="3652345"/>
                      <a:pt x="814070" y="3656155"/>
                      <a:pt x="617220" y="3657425"/>
                    </a:cubicBezTo>
                    <a:lnTo>
                      <a:pt x="318770" y="3657425"/>
                    </a:lnTo>
                    <a:lnTo>
                      <a:pt x="168910" y="3656155"/>
                    </a:lnTo>
                    <a:lnTo>
                      <a:pt x="93980" y="3654885"/>
                    </a:lnTo>
                    <a:lnTo>
                      <a:pt x="58420" y="3654885"/>
                    </a:lnTo>
                    <a:lnTo>
                      <a:pt x="45720" y="3653615"/>
                    </a:lnTo>
                    <a:lnTo>
                      <a:pt x="48260" y="3653615"/>
                    </a:lnTo>
                    <a:cubicBezTo>
                      <a:pt x="52070" y="3511375"/>
                      <a:pt x="55880" y="3371675"/>
                      <a:pt x="58420" y="3237055"/>
                    </a:cubicBezTo>
                    <a:cubicBezTo>
                      <a:pt x="55880" y="3212925"/>
                      <a:pt x="53340" y="3188795"/>
                      <a:pt x="49530" y="3163395"/>
                    </a:cubicBezTo>
                    <a:cubicBezTo>
                      <a:pt x="46990" y="2998295"/>
                      <a:pt x="45720" y="2815415"/>
                      <a:pt x="45720" y="2666404"/>
                    </a:cubicBezTo>
                    <a:cubicBezTo>
                      <a:pt x="46990" y="2650336"/>
                      <a:pt x="48260" y="2633781"/>
                      <a:pt x="45720" y="2616739"/>
                    </a:cubicBezTo>
                    <a:lnTo>
                      <a:pt x="45720" y="2606027"/>
                    </a:lnTo>
                    <a:lnTo>
                      <a:pt x="48260" y="2603593"/>
                    </a:lnTo>
                    <a:lnTo>
                      <a:pt x="49530" y="2577300"/>
                    </a:lnTo>
                    <a:cubicBezTo>
                      <a:pt x="50800" y="2577787"/>
                      <a:pt x="53340" y="2577787"/>
                      <a:pt x="54610" y="2579734"/>
                    </a:cubicBezTo>
                    <a:lnTo>
                      <a:pt x="54610" y="2585090"/>
                    </a:lnTo>
                    <a:lnTo>
                      <a:pt x="54610" y="2580221"/>
                    </a:lnTo>
                    <a:cubicBezTo>
                      <a:pt x="55880" y="2581682"/>
                      <a:pt x="57150" y="2583629"/>
                      <a:pt x="57150" y="2586551"/>
                    </a:cubicBezTo>
                    <a:lnTo>
                      <a:pt x="57150" y="2449243"/>
                    </a:lnTo>
                    <a:cubicBezTo>
                      <a:pt x="58420" y="2450217"/>
                      <a:pt x="59690" y="2451191"/>
                      <a:pt x="58420" y="2454599"/>
                    </a:cubicBezTo>
                    <a:cubicBezTo>
                      <a:pt x="69850" y="2419542"/>
                      <a:pt x="57150" y="2404935"/>
                      <a:pt x="57150" y="2382537"/>
                    </a:cubicBezTo>
                    <a:lnTo>
                      <a:pt x="57150" y="2378155"/>
                    </a:lnTo>
                    <a:cubicBezTo>
                      <a:pt x="57150" y="2370364"/>
                      <a:pt x="59690" y="2362087"/>
                      <a:pt x="63500" y="2351375"/>
                    </a:cubicBezTo>
                    <a:cubicBezTo>
                      <a:pt x="50800" y="2345045"/>
                      <a:pt x="64770" y="2279800"/>
                      <a:pt x="54610" y="2249611"/>
                    </a:cubicBezTo>
                    <a:lnTo>
                      <a:pt x="54610" y="2238900"/>
                    </a:lnTo>
                    <a:cubicBezTo>
                      <a:pt x="57150" y="2236952"/>
                      <a:pt x="58420" y="2235978"/>
                      <a:pt x="59690" y="2237439"/>
                    </a:cubicBezTo>
                    <a:cubicBezTo>
                      <a:pt x="62230" y="2155639"/>
                      <a:pt x="63500" y="2065074"/>
                      <a:pt x="66040" y="1995446"/>
                    </a:cubicBezTo>
                    <a:cubicBezTo>
                      <a:pt x="53340" y="1936043"/>
                      <a:pt x="71120" y="1851809"/>
                      <a:pt x="54610" y="1801170"/>
                    </a:cubicBezTo>
                    <a:cubicBezTo>
                      <a:pt x="58420" y="1758809"/>
                      <a:pt x="64770" y="1690643"/>
                      <a:pt x="58420" y="1631727"/>
                    </a:cubicBezTo>
                    <a:lnTo>
                      <a:pt x="60960" y="1637570"/>
                    </a:lnTo>
                    <a:cubicBezTo>
                      <a:pt x="59690" y="1570863"/>
                      <a:pt x="59690" y="1488089"/>
                      <a:pt x="48260" y="1442320"/>
                    </a:cubicBezTo>
                    <a:cubicBezTo>
                      <a:pt x="64770" y="1422844"/>
                      <a:pt x="60960" y="1394116"/>
                      <a:pt x="66040" y="1365389"/>
                    </a:cubicBezTo>
                    <a:cubicBezTo>
                      <a:pt x="58420" y="1321080"/>
                      <a:pt x="60960" y="1231489"/>
                      <a:pt x="53340" y="1163809"/>
                    </a:cubicBezTo>
                    <a:cubicBezTo>
                      <a:pt x="60960" y="1153584"/>
                      <a:pt x="50800" y="1107815"/>
                      <a:pt x="60960" y="1104407"/>
                    </a:cubicBezTo>
                    <a:cubicBezTo>
                      <a:pt x="53340" y="1028700"/>
                      <a:pt x="49530" y="836930"/>
                      <a:pt x="48260" y="638810"/>
                    </a:cubicBezTo>
                    <a:lnTo>
                      <a:pt x="48260" y="339090"/>
                    </a:lnTo>
                    <a:lnTo>
                      <a:pt x="49530" y="189230"/>
                    </a:lnTo>
                    <a:lnTo>
                      <a:pt x="50800" y="114300"/>
                    </a:lnTo>
                    <a:lnTo>
                      <a:pt x="50800" y="78740"/>
                    </a:lnTo>
                    <a:lnTo>
                      <a:pt x="52070" y="66040"/>
                    </a:lnTo>
                    <a:lnTo>
                      <a:pt x="64770" y="66040"/>
                    </a:lnTo>
                    <a:cubicBezTo>
                      <a:pt x="210820" y="69850"/>
                      <a:pt x="354330" y="73660"/>
                      <a:pt x="492760" y="77470"/>
                    </a:cubicBezTo>
                    <a:cubicBezTo>
                      <a:pt x="558800" y="71120"/>
                      <a:pt x="633730" y="58420"/>
                      <a:pt x="701040" y="50800"/>
                    </a:cubicBezTo>
                    <a:cubicBezTo>
                      <a:pt x="707390" y="52070"/>
                      <a:pt x="707390" y="53340"/>
                      <a:pt x="692150" y="53340"/>
                    </a:cubicBezTo>
                    <a:cubicBezTo>
                      <a:pt x="788670" y="50800"/>
                      <a:pt x="877570" y="62230"/>
                      <a:pt x="974090" y="59690"/>
                    </a:cubicBezTo>
                    <a:cubicBezTo>
                      <a:pt x="972820" y="60960"/>
                      <a:pt x="972820" y="60960"/>
                      <a:pt x="957580" y="63500"/>
                    </a:cubicBezTo>
                    <a:cubicBezTo>
                      <a:pt x="1047444" y="58420"/>
                      <a:pt x="1141261" y="72390"/>
                      <a:pt x="1246336" y="63500"/>
                    </a:cubicBezTo>
                    <a:lnTo>
                      <a:pt x="1252591" y="66040"/>
                    </a:lnTo>
                    <a:lnTo>
                      <a:pt x="1318888" y="62230"/>
                    </a:lnTo>
                    <a:cubicBezTo>
                      <a:pt x="1317637" y="64770"/>
                      <a:pt x="1315136" y="69850"/>
                      <a:pt x="1295121" y="69850"/>
                    </a:cubicBezTo>
                    <a:cubicBezTo>
                      <a:pt x="2103199" y="73660"/>
                      <a:pt x="2936295" y="55880"/>
                      <a:pt x="3765639" y="58420"/>
                    </a:cubicBezTo>
                    <a:lnTo>
                      <a:pt x="3734366" y="62230"/>
                    </a:lnTo>
                    <a:lnTo>
                      <a:pt x="3895732" y="55880"/>
                    </a:lnTo>
                    <a:cubicBezTo>
                      <a:pt x="3894481" y="57150"/>
                      <a:pt x="3886976" y="58420"/>
                      <a:pt x="3879470" y="59690"/>
                    </a:cubicBezTo>
                    <a:cubicBezTo>
                      <a:pt x="4085868" y="66040"/>
                      <a:pt x="4299771" y="55880"/>
                      <a:pt x="4499914" y="57150"/>
                    </a:cubicBezTo>
                    <a:cubicBezTo>
                      <a:pt x="4498663" y="58420"/>
                      <a:pt x="4468642" y="62230"/>
                      <a:pt x="4496161" y="64770"/>
                    </a:cubicBezTo>
                    <a:cubicBezTo>
                      <a:pt x="4645018" y="54610"/>
                      <a:pt x="4735082" y="77470"/>
                      <a:pt x="4808885" y="57150"/>
                    </a:cubicBezTo>
                    <a:cubicBezTo>
                      <a:pt x="4816390" y="58420"/>
                      <a:pt x="4820143" y="62230"/>
                      <a:pt x="4805132" y="64770"/>
                    </a:cubicBezTo>
                    <a:cubicBezTo>
                      <a:pt x="5219178" y="58420"/>
                      <a:pt x="5649154" y="58420"/>
                      <a:pt x="6072065" y="62230"/>
                    </a:cubicBezTo>
                    <a:cubicBezTo>
                      <a:pt x="6120325" y="59690"/>
                      <a:pt x="6171125" y="58420"/>
                      <a:pt x="6221925" y="55880"/>
                    </a:cubicBezTo>
                    <a:lnTo>
                      <a:pt x="6221925" y="20320"/>
                    </a:lnTo>
                    <a:cubicBezTo>
                      <a:pt x="5943795" y="19050"/>
                      <a:pt x="5664395" y="19050"/>
                      <a:pt x="5384995" y="17780"/>
                    </a:cubicBezTo>
                    <a:cubicBezTo>
                      <a:pt x="4506168" y="12700"/>
                      <a:pt x="3738119" y="0"/>
                      <a:pt x="2883758" y="24130"/>
                    </a:cubicBezTo>
                    <a:cubicBezTo>
                      <a:pt x="2885009" y="22860"/>
                      <a:pt x="2877504" y="21590"/>
                      <a:pt x="2900020" y="20320"/>
                    </a:cubicBezTo>
                    <a:cubicBezTo>
                      <a:pt x="2653593" y="24130"/>
                      <a:pt x="2429683" y="17780"/>
                      <a:pt x="2197017" y="21590"/>
                    </a:cubicBezTo>
                    <a:lnTo>
                      <a:pt x="2198267" y="20320"/>
                    </a:lnTo>
                    <a:cubicBezTo>
                      <a:pt x="1625358" y="34290"/>
                      <a:pt x="1002030" y="17780"/>
                      <a:pt x="438150" y="33020"/>
                    </a:cubicBezTo>
                    <a:lnTo>
                      <a:pt x="19050" y="33020"/>
                    </a:lnTo>
                    <a:lnTo>
                      <a:pt x="19050" y="78740"/>
                    </a:lnTo>
                    <a:cubicBezTo>
                      <a:pt x="19050" y="213360"/>
                      <a:pt x="20320" y="350520"/>
                      <a:pt x="20320" y="488950"/>
                    </a:cubicBezTo>
                    <a:cubicBezTo>
                      <a:pt x="7620" y="951230"/>
                      <a:pt x="11430" y="1181825"/>
                      <a:pt x="20320" y="1358085"/>
                    </a:cubicBezTo>
                    <a:cubicBezTo>
                      <a:pt x="26670" y="1575732"/>
                      <a:pt x="8890" y="1786563"/>
                      <a:pt x="13970" y="2003724"/>
                    </a:cubicBezTo>
                    <a:cubicBezTo>
                      <a:pt x="7620" y="2169759"/>
                      <a:pt x="21590" y="2342124"/>
                      <a:pt x="25400" y="2513028"/>
                    </a:cubicBezTo>
                    <a:cubicBezTo>
                      <a:pt x="20320" y="2576813"/>
                      <a:pt x="13970" y="2642545"/>
                      <a:pt x="15240" y="2741755"/>
                    </a:cubicBezTo>
                    <a:lnTo>
                      <a:pt x="19050" y="2729055"/>
                    </a:lnTo>
                    <a:cubicBezTo>
                      <a:pt x="13970" y="2778585"/>
                      <a:pt x="15240" y="2833195"/>
                      <a:pt x="19050" y="2885265"/>
                    </a:cubicBezTo>
                    <a:cubicBezTo>
                      <a:pt x="17780" y="2946225"/>
                      <a:pt x="17780" y="3008455"/>
                      <a:pt x="19050" y="3070685"/>
                    </a:cubicBezTo>
                    <a:cubicBezTo>
                      <a:pt x="19050" y="3071955"/>
                      <a:pt x="19050" y="3074495"/>
                      <a:pt x="17780" y="3075765"/>
                    </a:cubicBezTo>
                    <a:lnTo>
                      <a:pt x="16510" y="3063065"/>
                    </a:lnTo>
                    <a:cubicBezTo>
                      <a:pt x="12700" y="3087195"/>
                      <a:pt x="15240" y="3115135"/>
                      <a:pt x="19050" y="3143075"/>
                    </a:cubicBezTo>
                    <a:cubicBezTo>
                      <a:pt x="19050" y="3167205"/>
                      <a:pt x="20320" y="3190065"/>
                      <a:pt x="20320" y="3214195"/>
                    </a:cubicBezTo>
                    <a:lnTo>
                      <a:pt x="24130" y="3409775"/>
                    </a:lnTo>
                    <a:cubicBezTo>
                      <a:pt x="21590" y="3459305"/>
                      <a:pt x="34290" y="3582495"/>
                      <a:pt x="15240" y="3586305"/>
                    </a:cubicBezTo>
                    <a:cubicBezTo>
                      <a:pt x="15240" y="3543125"/>
                      <a:pt x="6350" y="3653615"/>
                      <a:pt x="1270" y="3557095"/>
                    </a:cubicBezTo>
                    <a:cubicBezTo>
                      <a:pt x="0" y="3568525"/>
                      <a:pt x="0" y="3596465"/>
                      <a:pt x="0" y="3625675"/>
                    </a:cubicBezTo>
                    <a:cubicBezTo>
                      <a:pt x="0" y="3634565"/>
                      <a:pt x="1270" y="3643455"/>
                      <a:pt x="1270" y="3651075"/>
                    </a:cubicBezTo>
                    <a:cubicBezTo>
                      <a:pt x="2540" y="3668855"/>
                      <a:pt x="5080" y="3681555"/>
                      <a:pt x="7620" y="3677745"/>
                    </a:cubicBezTo>
                    <a:cubicBezTo>
                      <a:pt x="17780" y="3687905"/>
                      <a:pt x="25400" y="3732355"/>
                      <a:pt x="33020" y="3671395"/>
                    </a:cubicBezTo>
                    <a:lnTo>
                      <a:pt x="60960" y="3671395"/>
                    </a:lnTo>
                    <a:cubicBezTo>
                      <a:pt x="91440" y="3671395"/>
                      <a:pt x="121920" y="3671395"/>
                      <a:pt x="152400" y="3672665"/>
                    </a:cubicBezTo>
                    <a:cubicBezTo>
                      <a:pt x="194310" y="3673935"/>
                      <a:pt x="234950" y="3675205"/>
                      <a:pt x="273050" y="3676475"/>
                    </a:cubicBezTo>
                    <a:cubicBezTo>
                      <a:pt x="991870" y="3703145"/>
                      <a:pt x="1677895" y="3686635"/>
                      <a:pt x="2385902" y="3670125"/>
                    </a:cubicBezTo>
                    <a:cubicBezTo>
                      <a:pt x="2986331" y="3679015"/>
                      <a:pt x="3586761" y="3658695"/>
                      <a:pt x="4170929" y="3671395"/>
                    </a:cubicBezTo>
                    <a:cubicBezTo>
                      <a:pt x="3848198" y="3673935"/>
                      <a:pt x="3529220" y="3679015"/>
                      <a:pt x="3196482" y="3682825"/>
                    </a:cubicBezTo>
                    <a:cubicBezTo>
                      <a:pt x="3203987" y="3681555"/>
                      <a:pt x="3207740" y="3680285"/>
                      <a:pt x="3215245" y="3679015"/>
                    </a:cubicBezTo>
                    <a:cubicBezTo>
                      <a:pt x="3190227" y="3681555"/>
                      <a:pt x="3162707" y="3685365"/>
                      <a:pt x="3133937" y="3684095"/>
                    </a:cubicBezTo>
                    <a:cubicBezTo>
                      <a:pt x="3126432" y="3682825"/>
                      <a:pt x="3141442" y="3681555"/>
                      <a:pt x="3151449" y="3680285"/>
                    </a:cubicBezTo>
                    <a:cubicBezTo>
                      <a:pt x="3041371" y="3670125"/>
                      <a:pt x="2829969" y="3686635"/>
                      <a:pt x="2761170" y="3679015"/>
                    </a:cubicBezTo>
                    <a:cubicBezTo>
                      <a:pt x="2729898" y="3680285"/>
                      <a:pt x="2716138" y="3684095"/>
                      <a:pt x="2733650" y="3687905"/>
                    </a:cubicBezTo>
                    <a:cubicBezTo>
                      <a:pt x="2328360" y="3690445"/>
                      <a:pt x="1894300" y="3692985"/>
                      <a:pt x="1480254" y="3700605"/>
                    </a:cubicBezTo>
                    <a:cubicBezTo>
                      <a:pt x="1460240" y="3699335"/>
                      <a:pt x="1456487" y="3696795"/>
                      <a:pt x="1462741" y="3692985"/>
                    </a:cubicBezTo>
                    <a:cubicBezTo>
                      <a:pt x="1109989" y="3709495"/>
                      <a:pt x="735330" y="3703145"/>
                      <a:pt x="368300" y="3700605"/>
                    </a:cubicBezTo>
                    <a:cubicBezTo>
                      <a:pt x="354330" y="3704415"/>
                      <a:pt x="405130" y="3705685"/>
                      <a:pt x="369570" y="3709495"/>
                    </a:cubicBezTo>
                    <a:cubicBezTo>
                      <a:pt x="487680" y="3714575"/>
                      <a:pt x="585470" y="3699335"/>
                      <a:pt x="692150" y="3706955"/>
                    </a:cubicBezTo>
                    <a:lnTo>
                      <a:pt x="678180" y="3710765"/>
                    </a:lnTo>
                    <a:cubicBezTo>
                      <a:pt x="755650" y="3713305"/>
                      <a:pt x="693420" y="3700605"/>
                      <a:pt x="774700" y="3705685"/>
                    </a:cubicBezTo>
                    <a:cubicBezTo>
                      <a:pt x="806450" y="3709495"/>
                      <a:pt x="767080" y="3710765"/>
                      <a:pt x="781050" y="3712035"/>
                    </a:cubicBezTo>
                    <a:cubicBezTo>
                      <a:pt x="946150" y="3710765"/>
                      <a:pt x="1117494" y="3714575"/>
                      <a:pt x="1271354" y="3704415"/>
                    </a:cubicBezTo>
                    <a:cubicBezTo>
                      <a:pt x="1308881" y="3713305"/>
                      <a:pt x="1446480" y="3704415"/>
                      <a:pt x="1506523" y="3713305"/>
                    </a:cubicBezTo>
                    <a:cubicBezTo>
                      <a:pt x="1549053" y="3709495"/>
                      <a:pt x="1590333" y="3710765"/>
                      <a:pt x="1606594" y="3704415"/>
                    </a:cubicBezTo>
                    <a:cubicBezTo>
                      <a:pt x="2177002" y="3709495"/>
                      <a:pt x="2759919" y="3700605"/>
                      <a:pt x="3344087" y="3700605"/>
                    </a:cubicBezTo>
                    <a:cubicBezTo>
                      <a:pt x="3618033" y="3682825"/>
                      <a:pt x="3944517" y="3704415"/>
                      <a:pt x="4269750" y="3698065"/>
                    </a:cubicBezTo>
                    <a:cubicBezTo>
                      <a:pt x="4272251" y="3698065"/>
                      <a:pt x="4271000" y="3699335"/>
                      <a:pt x="4269750" y="3699335"/>
                    </a:cubicBezTo>
                    <a:cubicBezTo>
                      <a:pt x="4376076" y="3695525"/>
                      <a:pt x="4529936" y="3692985"/>
                      <a:pt x="4656276" y="3695525"/>
                    </a:cubicBezTo>
                    <a:lnTo>
                      <a:pt x="4763853" y="3687905"/>
                    </a:lnTo>
                    <a:cubicBezTo>
                      <a:pt x="5005276" y="3692985"/>
                      <a:pt x="5249200" y="3695525"/>
                      <a:pt x="5496755" y="3695525"/>
                    </a:cubicBezTo>
                    <a:lnTo>
                      <a:pt x="6135565" y="3695525"/>
                    </a:lnTo>
                    <a:cubicBezTo>
                      <a:pt x="6131755" y="3696795"/>
                      <a:pt x="6120325" y="3698065"/>
                      <a:pt x="6096195" y="3699335"/>
                    </a:cubicBezTo>
                    <a:cubicBezTo>
                      <a:pt x="6115245" y="3700605"/>
                      <a:pt x="6187635" y="3700605"/>
                      <a:pt x="6223195" y="3696795"/>
                    </a:cubicBezTo>
                    <a:cubicBezTo>
                      <a:pt x="6228275" y="3696795"/>
                      <a:pt x="6233355" y="3695525"/>
                      <a:pt x="6237165" y="3695525"/>
                    </a:cubicBezTo>
                    <a:lnTo>
                      <a:pt x="6262565" y="3695525"/>
                    </a:lnTo>
                    <a:lnTo>
                      <a:pt x="6262565" y="3680285"/>
                    </a:lnTo>
                    <a:cubicBezTo>
                      <a:pt x="6270185" y="3676475"/>
                      <a:pt x="6256215" y="3677745"/>
                      <a:pt x="6262565" y="3670125"/>
                    </a:cubicBezTo>
                    <a:lnTo>
                      <a:pt x="6262565" y="3364055"/>
                    </a:lnTo>
                    <a:cubicBezTo>
                      <a:pt x="6267645" y="3383105"/>
                      <a:pt x="6260025" y="3446605"/>
                      <a:pt x="6268915" y="3437715"/>
                    </a:cubicBezTo>
                    <a:cubicBezTo>
                      <a:pt x="6272725" y="3393265"/>
                      <a:pt x="6266375" y="3374215"/>
                      <a:pt x="6262565" y="3364055"/>
                    </a:cubicBezTo>
                    <a:cubicBezTo>
                      <a:pt x="6262565" y="3182445"/>
                      <a:pt x="6263835" y="2999565"/>
                      <a:pt x="6263835" y="2817955"/>
                    </a:cubicBezTo>
                    <a:cubicBezTo>
                      <a:pt x="6265105" y="2702385"/>
                      <a:pt x="6265105" y="2649362"/>
                      <a:pt x="6266375" y="2606027"/>
                    </a:cubicBezTo>
                    <a:cubicBezTo>
                      <a:pt x="6272725" y="2756995"/>
                      <a:pt x="6267645" y="3045285"/>
                      <a:pt x="6266375" y="3328495"/>
                    </a:cubicBezTo>
                    <a:cubicBezTo>
                      <a:pt x="6270185" y="3342465"/>
                      <a:pt x="6271455" y="3291665"/>
                      <a:pt x="6275265" y="3327225"/>
                    </a:cubicBezTo>
                    <a:cubicBezTo>
                      <a:pt x="6280345" y="3209115"/>
                      <a:pt x="6265105" y="3111325"/>
                      <a:pt x="6272725" y="3004645"/>
                    </a:cubicBezTo>
                    <a:lnTo>
                      <a:pt x="6276535" y="3018615"/>
                    </a:lnTo>
                    <a:cubicBezTo>
                      <a:pt x="6279075" y="2941145"/>
                      <a:pt x="6266375" y="3003375"/>
                      <a:pt x="6271455" y="2922095"/>
                    </a:cubicBezTo>
                    <a:cubicBezTo>
                      <a:pt x="6276535" y="2892885"/>
                      <a:pt x="6277805" y="2933525"/>
                      <a:pt x="6279075" y="2918285"/>
                    </a:cubicBezTo>
                    <a:close/>
                    <a:moveTo>
                      <a:pt x="5806635" y="3668855"/>
                    </a:moveTo>
                    <a:lnTo>
                      <a:pt x="5834575" y="3668855"/>
                    </a:lnTo>
                    <a:cubicBezTo>
                      <a:pt x="5828225" y="3667585"/>
                      <a:pt x="5819335" y="3667585"/>
                      <a:pt x="5806635" y="3668855"/>
                    </a:cubicBezTo>
                    <a:close/>
                  </a:path>
                </a:pathLst>
              </a:custGeom>
              <a:solidFill>
                <a:srgbClr val="FCC70E"/>
              </a:solidFill>
            </p:spPr>
            <p:txBody>
              <a:bodyPr/>
              <a:lstStyle/>
              <a:p>
                <a:endParaRPr lang="en-GB"/>
              </a:p>
            </p:txBody>
          </p:sp>
        </p:grpSp>
      </p:grpSp>
      <p:grpSp>
        <p:nvGrpSpPr>
          <p:cNvPr id="37" name="Group 37"/>
          <p:cNvGrpSpPr/>
          <p:nvPr/>
        </p:nvGrpSpPr>
        <p:grpSpPr>
          <a:xfrm>
            <a:off x="13032411" y="1632122"/>
            <a:ext cx="3954349" cy="2852377"/>
            <a:chOff x="0" y="0"/>
            <a:chExt cx="2295154" cy="1655556"/>
          </a:xfrm>
        </p:grpSpPr>
        <p:sp>
          <p:nvSpPr>
            <p:cNvPr id="38" name="Freeform 38"/>
            <p:cNvSpPr/>
            <p:nvPr/>
          </p:nvSpPr>
          <p:spPr>
            <a:xfrm>
              <a:off x="0" y="0"/>
              <a:ext cx="2295154" cy="1655556"/>
            </a:xfrm>
            <a:custGeom>
              <a:avLst/>
              <a:gdLst/>
              <a:ahLst/>
              <a:cxnLst/>
              <a:rect l="l" t="t" r="r" b="b"/>
              <a:pathLst>
                <a:path w="2295154" h="1655556">
                  <a:moveTo>
                    <a:pt x="0" y="0"/>
                  </a:moveTo>
                  <a:lnTo>
                    <a:pt x="2295154" y="0"/>
                  </a:lnTo>
                  <a:lnTo>
                    <a:pt x="2295154" y="1655556"/>
                  </a:lnTo>
                  <a:lnTo>
                    <a:pt x="0" y="1655556"/>
                  </a:lnTo>
                  <a:close/>
                </a:path>
              </a:pathLst>
            </a:custGeom>
            <a:solidFill>
              <a:srgbClr val="EDE6DE">
                <a:alpha val="85882"/>
              </a:srgbClr>
            </a:solidFill>
          </p:spPr>
          <p:txBody>
            <a:bodyPr/>
            <a:lstStyle/>
            <a:p>
              <a:endParaRPr lang="en-GB"/>
            </a:p>
          </p:txBody>
        </p:sp>
      </p:grpSp>
      <p:sp>
        <p:nvSpPr>
          <p:cNvPr id="40" name="TextBox 40"/>
          <p:cNvSpPr txBox="1"/>
          <p:nvPr/>
        </p:nvSpPr>
        <p:spPr>
          <a:xfrm>
            <a:off x="0" y="221550"/>
            <a:ext cx="18288000" cy="970522"/>
          </a:xfrm>
          <a:prstGeom prst="rect">
            <a:avLst/>
          </a:prstGeom>
        </p:spPr>
        <p:txBody>
          <a:bodyPr lIns="0" tIns="0" rIns="0" bIns="0" rtlCol="0" anchor="t">
            <a:spAutoFit/>
          </a:bodyPr>
          <a:lstStyle/>
          <a:p>
            <a:pPr algn="ctr">
              <a:lnSpc>
                <a:spcPts val="8260"/>
              </a:lnSpc>
            </a:pPr>
            <a:r>
              <a:rPr lang="en-US" sz="5900" spc="295" dirty="0">
                <a:latin typeface="Arial" panose="020B0604020202020204" pitchFamily="34" charset="0"/>
                <a:cs typeface="Arial" panose="020B0604020202020204" pitchFamily="34" charset="0"/>
              </a:rPr>
              <a:t>Vapes &amp; same ad tactics</a:t>
            </a:r>
          </a:p>
        </p:txBody>
      </p:sp>
      <p:sp>
        <p:nvSpPr>
          <p:cNvPr id="41" name="TextBox 41"/>
          <p:cNvSpPr txBox="1"/>
          <p:nvPr/>
        </p:nvSpPr>
        <p:spPr>
          <a:xfrm>
            <a:off x="13025268" y="1746569"/>
            <a:ext cx="3856148" cy="2768387"/>
          </a:xfrm>
          <a:prstGeom prst="rect">
            <a:avLst/>
          </a:prstGeom>
        </p:spPr>
        <p:txBody>
          <a:bodyPr lIns="0" tIns="0" rIns="0" bIns="0" rtlCol="0" anchor="t">
            <a:spAutoFit/>
          </a:bodyPr>
          <a:lstStyle/>
          <a:p>
            <a:pPr algn="ctr">
              <a:lnSpc>
                <a:spcPts val="4599"/>
              </a:lnSpc>
            </a:pPr>
            <a:r>
              <a:rPr lang="en-US" sz="2800" spc="235" dirty="0">
                <a:latin typeface="Arial" panose="020B0604020202020204" pitchFamily="34" charset="0"/>
                <a:cs typeface="Arial" panose="020B0604020202020204" pitchFamily="34" charset="0"/>
              </a:rPr>
              <a:t>TARGETED ADS:</a:t>
            </a:r>
          </a:p>
          <a:p>
            <a:pPr algn="ctr">
              <a:lnSpc>
                <a:spcPts val="4295"/>
              </a:lnSpc>
            </a:pPr>
            <a:endParaRPr lang="en-US" sz="2800" spc="235" dirty="0">
              <a:solidFill>
                <a:srgbClr val="1B1464"/>
              </a:solidFill>
              <a:latin typeface="Arial" panose="020B0604020202020204" pitchFamily="34" charset="0"/>
              <a:cs typeface="Arial" panose="020B0604020202020204" pitchFamily="34" charset="0"/>
            </a:endParaRPr>
          </a:p>
          <a:p>
            <a:pPr algn="ctr">
              <a:lnSpc>
                <a:spcPts val="4295"/>
              </a:lnSpc>
            </a:pPr>
            <a:endParaRPr lang="en-US" sz="2800" spc="235" dirty="0">
              <a:latin typeface="Arial" panose="020B0604020202020204" pitchFamily="34" charset="0"/>
              <a:cs typeface="Arial" panose="020B0604020202020204" pitchFamily="34" charset="0"/>
            </a:endParaRPr>
          </a:p>
          <a:p>
            <a:pPr algn="ctr">
              <a:lnSpc>
                <a:spcPts val="4295"/>
              </a:lnSpc>
            </a:pPr>
            <a:endParaRPr lang="en-US" sz="2800" spc="235" dirty="0">
              <a:latin typeface="Arial" panose="020B0604020202020204" pitchFamily="34" charset="0"/>
              <a:cs typeface="Arial" panose="020B0604020202020204" pitchFamily="34" charset="0"/>
            </a:endParaRPr>
          </a:p>
          <a:p>
            <a:pPr algn="ctr">
              <a:lnSpc>
                <a:spcPts val="4599"/>
              </a:lnSpc>
            </a:pPr>
            <a:r>
              <a:rPr lang="en-US" sz="2800" spc="235" dirty="0">
                <a:latin typeface="Arial" panose="020B0604020202020204" pitchFamily="34" charset="0"/>
                <a:cs typeface="Arial" panose="020B0604020202020204" pitchFamily="34" charset="0"/>
              </a:rPr>
              <a:t>USE INFLUCENERS </a:t>
            </a:r>
          </a:p>
        </p:txBody>
      </p:sp>
      <p:sp>
        <p:nvSpPr>
          <p:cNvPr id="42" name="TextBox 42"/>
          <p:cNvSpPr txBox="1"/>
          <p:nvPr/>
        </p:nvSpPr>
        <p:spPr>
          <a:xfrm>
            <a:off x="13032411" y="2649316"/>
            <a:ext cx="3954349" cy="1071056"/>
          </a:xfrm>
          <a:prstGeom prst="rect">
            <a:avLst/>
          </a:prstGeom>
        </p:spPr>
        <p:txBody>
          <a:bodyPr lIns="0" tIns="0" rIns="0" bIns="0" rtlCol="0" anchor="t">
            <a:spAutoFit/>
          </a:bodyPr>
          <a:lstStyle/>
          <a:p>
            <a:pPr algn="ctr">
              <a:lnSpc>
                <a:spcPts val="4404"/>
              </a:lnSpc>
              <a:spcBef>
                <a:spcPct val="0"/>
              </a:spcBef>
            </a:pPr>
            <a:r>
              <a:rPr lang="en-US" sz="2823" spc="225" dirty="0">
                <a:latin typeface="Arial" panose="020B0604020202020204" pitchFamily="34" charset="0"/>
                <a:cs typeface="Arial" panose="020B0604020202020204" pitchFamily="34" charset="0"/>
              </a:rPr>
              <a:t>PRETEND TO BE HEALTHY</a:t>
            </a:r>
          </a:p>
        </p:txBody>
      </p:sp>
      <p:sp>
        <p:nvSpPr>
          <p:cNvPr id="44" name="TextBox 43">
            <a:extLst>
              <a:ext uri="{FF2B5EF4-FFF2-40B4-BE49-F238E27FC236}">
                <a16:creationId xmlns:a16="http://schemas.microsoft.com/office/drawing/2014/main" id="{66819FC1-A3D8-4549-820D-EF38C8ED38E1}"/>
              </a:ext>
            </a:extLst>
          </p:cNvPr>
          <p:cNvSpPr txBox="1"/>
          <p:nvPr/>
        </p:nvSpPr>
        <p:spPr>
          <a:xfrm>
            <a:off x="1072962" y="5435955"/>
            <a:ext cx="4837709" cy="4401205"/>
          </a:xfrm>
          <a:prstGeom prst="rect">
            <a:avLst/>
          </a:prstGeom>
          <a:noFill/>
        </p:spPr>
        <p:txBody>
          <a:bodyPr wrap="square">
            <a:spAutoFit/>
          </a:bodyPr>
          <a:lstStyle/>
          <a:p>
            <a:r>
              <a:rPr lang="en-GB" sz="2800" i="0" dirty="0">
                <a:solidFill>
                  <a:srgbClr val="424242"/>
                </a:solidFill>
                <a:effectLst/>
                <a:latin typeface="Arial" panose="020B0604020202020204" pitchFamily="34" charset="0"/>
                <a:cs typeface="Arial" panose="020B0604020202020204" pitchFamily="34" charset="0"/>
              </a:rPr>
              <a:t>Tobacco and vape companies still target groups like teens, women, LGBTQ+, and people of </a:t>
            </a:r>
            <a:r>
              <a:rPr lang="en-GB" sz="2800" dirty="0">
                <a:solidFill>
                  <a:srgbClr val="424242"/>
                </a:solidFill>
                <a:latin typeface="Arial" panose="020B0604020202020204" pitchFamily="34" charset="0"/>
                <a:cs typeface="Arial" panose="020B0604020202020204" pitchFamily="34" charset="0"/>
              </a:rPr>
              <a:t>different or mixed ethnic backgrounds</a:t>
            </a:r>
            <a:r>
              <a:rPr lang="en-GB" sz="2800" i="0" dirty="0">
                <a:solidFill>
                  <a:srgbClr val="424242"/>
                </a:solidFill>
                <a:effectLst/>
                <a:latin typeface="Arial" panose="020B0604020202020204" pitchFamily="34" charset="0"/>
                <a:cs typeface="Arial" panose="020B0604020202020204" pitchFamily="34" charset="0"/>
              </a:rPr>
              <a:t>. They use ads with celebrities and fun vibes to make vaping look cool and safe—just like they did with cigarettes. It’s the same old tricks.</a:t>
            </a:r>
            <a:endParaRPr lang="en-GB" sz="2800" dirty="0">
              <a:latin typeface="Arial" panose="020B0604020202020204" pitchFamily="34" charset="0"/>
              <a:cs typeface="Arial" panose="020B0604020202020204" pitchFamily="34" charset="0"/>
            </a:endParaRPr>
          </a:p>
        </p:txBody>
      </p:sp>
      <p:sp>
        <p:nvSpPr>
          <p:cNvPr id="45" name="Freeform 11">
            <a:extLst>
              <a:ext uri="{FF2B5EF4-FFF2-40B4-BE49-F238E27FC236}">
                <a16:creationId xmlns:a16="http://schemas.microsoft.com/office/drawing/2014/main" id="{43CDBB57-0729-700D-818C-E3DDE4C01C90}"/>
              </a:ext>
            </a:extLst>
          </p:cNvPr>
          <p:cNvSpPr/>
          <p:nvPr/>
        </p:nvSpPr>
        <p:spPr>
          <a:xfrm>
            <a:off x="15353368" y="275921"/>
            <a:ext cx="1664895" cy="1108685"/>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10"/>
            <a:stretch>
              <a:fillRect/>
            </a:stretch>
          </a:blipFill>
        </p:spPr>
        <p:txBody>
          <a:bodyPr/>
          <a:lstStyle/>
          <a:p>
            <a:endParaRPr lang="en-GB"/>
          </a:p>
        </p:txBody>
      </p:sp>
      <p:pic>
        <p:nvPicPr>
          <p:cNvPr id="46" name="Picture 45" descr="A logo on a black background&#10;&#10;AI-generated content may be incorrect.">
            <a:extLst>
              <a:ext uri="{FF2B5EF4-FFF2-40B4-BE49-F238E27FC236}">
                <a16:creationId xmlns:a16="http://schemas.microsoft.com/office/drawing/2014/main" id="{61EBF2F1-435A-2324-4513-5F1F16BF8931}"/>
              </a:ext>
            </a:extLst>
          </p:cNvPr>
          <p:cNvPicPr>
            <a:picLocks noChangeAspect="1"/>
          </p:cNvPicPr>
          <p:nvPr/>
        </p:nvPicPr>
        <p:blipFill>
          <a:blip r:embed="rId11"/>
          <a:stretch>
            <a:fillRect/>
          </a:stretch>
        </p:blipFill>
        <p:spPr>
          <a:xfrm>
            <a:off x="17165324" y="40659"/>
            <a:ext cx="1132201" cy="1202606"/>
          </a:xfrm>
          <a:prstGeom prst="rect">
            <a:avLst/>
          </a:prstGeom>
        </p:spPr>
      </p:pic>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AutoShape 3"/>
          <p:cNvSpPr/>
          <p:nvPr/>
        </p:nvSpPr>
        <p:spPr>
          <a:xfrm>
            <a:off x="547061" y="9906878"/>
            <a:ext cx="16705431" cy="0"/>
          </a:xfrm>
          <a:prstGeom prst="line">
            <a:avLst/>
          </a:prstGeom>
          <a:ln w="28575" cap="rnd">
            <a:solidFill>
              <a:srgbClr val="FCC70E"/>
            </a:solidFill>
            <a:prstDash val="solid"/>
            <a:headEnd type="none" w="sm" len="sm"/>
            <a:tailEnd type="none" w="sm" len="sm"/>
          </a:ln>
        </p:spPr>
        <p:txBody>
          <a:bodyPr/>
          <a:lstStyle/>
          <a:p>
            <a:endParaRPr lang="en-GB"/>
          </a:p>
        </p:txBody>
      </p:sp>
      <p:sp>
        <p:nvSpPr>
          <p:cNvPr id="4" name="AutoShape 4"/>
          <p:cNvSpPr/>
          <p:nvPr/>
        </p:nvSpPr>
        <p:spPr>
          <a:xfrm>
            <a:off x="12759872" y="1243264"/>
            <a:ext cx="4494666" cy="3692086"/>
          </a:xfrm>
          <a:prstGeom prst="rect">
            <a:avLst/>
          </a:prstGeom>
          <a:solidFill>
            <a:srgbClr val="52C3BE"/>
          </a:solidFill>
        </p:spPr>
        <p:txBody>
          <a:bodyPr/>
          <a:lstStyle/>
          <a:p>
            <a:endParaRPr lang="en-GB"/>
          </a:p>
        </p:txBody>
      </p:sp>
      <p:sp>
        <p:nvSpPr>
          <p:cNvPr id="5" name="AutoShape 5"/>
          <p:cNvSpPr/>
          <p:nvPr/>
        </p:nvSpPr>
        <p:spPr>
          <a:xfrm rot="5400000">
            <a:off x="13070674" y="5384265"/>
            <a:ext cx="8348677" cy="0"/>
          </a:xfrm>
          <a:prstGeom prst="line">
            <a:avLst/>
          </a:prstGeom>
          <a:ln w="28575" cap="rnd">
            <a:solidFill>
              <a:srgbClr val="FCC70E"/>
            </a:solidFill>
            <a:prstDash val="solid"/>
            <a:headEnd type="none" w="sm" len="sm"/>
            <a:tailEnd type="none" w="sm" len="sm"/>
          </a:ln>
        </p:spPr>
        <p:txBody>
          <a:bodyPr/>
          <a:lstStyle/>
          <a:p>
            <a:endParaRPr lang="en-GB"/>
          </a:p>
        </p:txBody>
      </p:sp>
      <p:sp>
        <p:nvSpPr>
          <p:cNvPr id="6" name="AutoShape 6"/>
          <p:cNvSpPr/>
          <p:nvPr/>
        </p:nvSpPr>
        <p:spPr>
          <a:xfrm>
            <a:off x="558932" y="1205164"/>
            <a:ext cx="16707476" cy="0"/>
          </a:xfrm>
          <a:prstGeom prst="line">
            <a:avLst/>
          </a:prstGeom>
          <a:ln w="28575" cap="rnd">
            <a:solidFill>
              <a:srgbClr val="FCC70E"/>
            </a:solidFill>
            <a:prstDash val="solid"/>
            <a:headEnd type="none" w="sm" len="sm"/>
            <a:tailEnd type="none" w="sm" len="sm"/>
          </a:ln>
        </p:spPr>
        <p:txBody>
          <a:bodyPr/>
          <a:lstStyle/>
          <a:p>
            <a:endParaRPr lang="en-GB"/>
          </a:p>
        </p:txBody>
      </p:sp>
      <p:sp>
        <p:nvSpPr>
          <p:cNvPr id="7" name="AutoShape 7"/>
          <p:cNvSpPr/>
          <p:nvPr/>
        </p:nvSpPr>
        <p:spPr>
          <a:xfrm rot="5400000">
            <a:off x="-3799033" y="5565546"/>
            <a:ext cx="8711239" cy="0"/>
          </a:xfrm>
          <a:prstGeom prst="line">
            <a:avLst/>
          </a:prstGeom>
          <a:ln w="28575" cap="rnd">
            <a:solidFill>
              <a:srgbClr val="FCC70E"/>
            </a:solidFill>
            <a:prstDash val="solid"/>
            <a:headEnd type="none" w="sm" len="sm"/>
            <a:tailEnd type="none" w="sm" len="sm"/>
          </a:ln>
        </p:spPr>
        <p:txBody>
          <a:bodyPr/>
          <a:lstStyle/>
          <a:p>
            <a:endParaRPr lang="en-GB"/>
          </a:p>
        </p:txBody>
      </p:sp>
      <p:grpSp>
        <p:nvGrpSpPr>
          <p:cNvPr id="10" name="Group 10"/>
          <p:cNvGrpSpPr>
            <a:grpSpLocks noChangeAspect="1"/>
          </p:cNvGrpSpPr>
          <p:nvPr/>
        </p:nvGrpSpPr>
        <p:grpSpPr>
          <a:xfrm>
            <a:off x="12759872" y="4636000"/>
            <a:ext cx="4499428" cy="5294691"/>
            <a:chOff x="0" y="0"/>
            <a:chExt cx="5396230" cy="6350000"/>
          </a:xfrm>
        </p:grpSpPr>
        <p:sp>
          <p:nvSpPr>
            <p:cNvPr id="11" name="Freeform 11"/>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3"/>
              <a:stretch>
                <a:fillRect l="-84238" r="-24405"/>
              </a:stretch>
            </a:blipFill>
          </p:spPr>
          <p:txBody>
            <a:bodyPr/>
            <a:lstStyle/>
            <a:p>
              <a:endParaRPr lang="en-GB"/>
            </a:p>
          </p:txBody>
        </p:sp>
        <p:sp>
          <p:nvSpPr>
            <p:cNvPr id="12" name="Freeform 12"/>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52C3BE"/>
            </a:solidFill>
          </p:spPr>
          <p:txBody>
            <a:bodyPr/>
            <a:lstStyle/>
            <a:p>
              <a:endParaRPr lang="en-GB"/>
            </a:p>
          </p:txBody>
        </p:sp>
        <p:sp>
          <p:nvSpPr>
            <p:cNvPr id="13" name="Freeform 13"/>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47421"/>
            </a:solidFill>
          </p:spPr>
          <p:txBody>
            <a:bodyPr/>
            <a:lstStyle/>
            <a:p>
              <a:endParaRPr lang="en-GB"/>
            </a:p>
          </p:txBody>
        </p:sp>
        <p:sp>
          <p:nvSpPr>
            <p:cNvPr id="14" name="Freeform 14"/>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52C3BE"/>
            </a:solidFill>
          </p:spPr>
          <p:txBody>
            <a:bodyPr/>
            <a:lstStyle/>
            <a:p>
              <a:endParaRPr lang="en-GB"/>
            </a:p>
          </p:txBody>
        </p:sp>
        <p:sp>
          <p:nvSpPr>
            <p:cNvPr id="15" name="Freeform 15"/>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FCC70E"/>
            </a:solidFill>
          </p:spPr>
          <p:txBody>
            <a:bodyPr/>
            <a:lstStyle/>
            <a:p>
              <a:endParaRPr lang="en-GB"/>
            </a:p>
          </p:txBody>
        </p:sp>
        <p:sp>
          <p:nvSpPr>
            <p:cNvPr id="16" name="Freeform 16"/>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FCC70E"/>
            </a:solidFill>
          </p:spPr>
          <p:txBody>
            <a:bodyPr/>
            <a:lstStyle/>
            <a:p>
              <a:endParaRPr lang="en-GB"/>
            </a:p>
          </p:txBody>
        </p:sp>
      </p:grpSp>
      <p:grpSp>
        <p:nvGrpSpPr>
          <p:cNvPr id="17" name="Group 17"/>
          <p:cNvGrpSpPr/>
          <p:nvPr/>
        </p:nvGrpSpPr>
        <p:grpSpPr>
          <a:xfrm>
            <a:off x="13032411" y="1632122"/>
            <a:ext cx="3954349" cy="2852377"/>
            <a:chOff x="0" y="0"/>
            <a:chExt cx="2295154" cy="1655556"/>
          </a:xfrm>
        </p:grpSpPr>
        <p:sp>
          <p:nvSpPr>
            <p:cNvPr id="18" name="Freeform 18"/>
            <p:cNvSpPr/>
            <p:nvPr/>
          </p:nvSpPr>
          <p:spPr>
            <a:xfrm>
              <a:off x="0" y="0"/>
              <a:ext cx="2295154" cy="1655556"/>
            </a:xfrm>
            <a:custGeom>
              <a:avLst/>
              <a:gdLst/>
              <a:ahLst/>
              <a:cxnLst/>
              <a:rect l="l" t="t" r="r" b="b"/>
              <a:pathLst>
                <a:path w="2295154" h="1655556">
                  <a:moveTo>
                    <a:pt x="0" y="0"/>
                  </a:moveTo>
                  <a:lnTo>
                    <a:pt x="2295154" y="0"/>
                  </a:lnTo>
                  <a:lnTo>
                    <a:pt x="2295154" y="1655556"/>
                  </a:lnTo>
                  <a:lnTo>
                    <a:pt x="0" y="1655556"/>
                  </a:lnTo>
                  <a:close/>
                </a:path>
              </a:pathLst>
            </a:custGeom>
            <a:solidFill>
              <a:srgbClr val="EDE6DE">
                <a:alpha val="85882"/>
              </a:srgbClr>
            </a:solidFill>
          </p:spPr>
          <p:txBody>
            <a:bodyPr/>
            <a:lstStyle/>
            <a:p>
              <a:endParaRPr lang="en-GB"/>
            </a:p>
          </p:txBody>
        </p:sp>
      </p:grpSp>
      <p:sp>
        <p:nvSpPr>
          <p:cNvPr id="19" name="TextBox 19"/>
          <p:cNvSpPr txBox="1"/>
          <p:nvPr/>
        </p:nvSpPr>
        <p:spPr>
          <a:xfrm>
            <a:off x="13011016" y="1695772"/>
            <a:ext cx="3954350" cy="1167051"/>
          </a:xfrm>
          <a:prstGeom prst="rect">
            <a:avLst/>
          </a:prstGeom>
        </p:spPr>
        <p:txBody>
          <a:bodyPr wrap="square" lIns="0" tIns="0" rIns="0" bIns="0" rtlCol="0" anchor="t">
            <a:spAutoFit/>
          </a:bodyPr>
          <a:lstStyle/>
          <a:p>
            <a:pPr algn="ctr">
              <a:lnSpc>
                <a:spcPts val="4800"/>
              </a:lnSpc>
            </a:pPr>
            <a:r>
              <a:rPr lang="en-US" sz="3076" spc="246" dirty="0">
                <a:latin typeface="Arial" panose="020B0604020202020204" pitchFamily="34" charset="0"/>
                <a:cs typeface="Arial" panose="020B0604020202020204" pitchFamily="34" charset="0"/>
              </a:rPr>
              <a:t>TARGETED ADS USE:</a:t>
            </a:r>
          </a:p>
        </p:txBody>
      </p:sp>
      <p:grpSp>
        <p:nvGrpSpPr>
          <p:cNvPr id="20" name="Group 20"/>
          <p:cNvGrpSpPr>
            <a:grpSpLocks noChangeAspect="1"/>
          </p:cNvGrpSpPr>
          <p:nvPr/>
        </p:nvGrpSpPr>
        <p:grpSpPr>
          <a:xfrm>
            <a:off x="570874" y="1262907"/>
            <a:ext cx="11446786" cy="8596264"/>
            <a:chOff x="0" y="0"/>
            <a:chExt cx="8455660" cy="6350000"/>
          </a:xfrm>
        </p:grpSpPr>
        <p:sp>
          <p:nvSpPr>
            <p:cNvPr id="21" name="Freeform 21"/>
            <p:cNvSpPr/>
            <p:nvPr/>
          </p:nvSpPr>
          <p:spPr>
            <a:xfrm>
              <a:off x="15240" y="5910580"/>
              <a:ext cx="8425180" cy="424180"/>
            </a:xfrm>
            <a:custGeom>
              <a:avLst/>
              <a:gdLst/>
              <a:ahLst/>
              <a:cxnLst/>
              <a:rect l="l" t="t" r="r" b="b"/>
              <a:pathLst>
                <a:path w="8425180" h="424180">
                  <a:moveTo>
                    <a:pt x="7769860" y="424180"/>
                  </a:moveTo>
                  <a:lnTo>
                    <a:pt x="2839720" y="424180"/>
                  </a:lnTo>
                  <a:lnTo>
                    <a:pt x="2839720" y="1270"/>
                  </a:lnTo>
                  <a:lnTo>
                    <a:pt x="7769860" y="1270"/>
                  </a:lnTo>
                  <a:lnTo>
                    <a:pt x="7769860" y="424180"/>
                  </a:lnTo>
                  <a:close/>
                  <a:moveTo>
                    <a:pt x="652780" y="0"/>
                  </a:moveTo>
                  <a:lnTo>
                    <a:pt x="0" y="0"/>
                  </a:lnTo>
                  <a:lnTo>
                    <a:pt x="0" y="422910"/>
                  </a:lnTo>
                  <a:lnTo>
                    <a:pt x="651510" y="422910"/>
                  </a:lnTo>
                  <a:lnTo>
                    <a:pt x="652780" y="0"/>
                  </a:lnTo>
                  <a:lnTo>
                    <a:pt x="652780" y="0"/>
                  </a:lnTo>
                  <a:close/>
                  <a:moveTo>
                    <a:pt x="8425180" y="0"/>
                  </a:moveTo>
                  <a:lnTo>
                    <a:pt x="7769860" y="0"/>
                  </a:lnTo>
                  <a:lnTo>
                    <a:pt x="7769860" y="422910"/>
                  </a:lnTo>
                  <a:lnTo>
                    <a:pt x="8425180" y="422910"/>
                  </a:lnTo>
                  <a:lnTo>
                    <a:pt x="8425180" y="0"/>
                  </a:lnTo>
                  <a:close/>
                </a:path>
              </a:pathLst>
            </a:custGeom>
            <a:solidFill>
              <a:srgbClr val="BDBBB9"/>
            </a:solidFill>
          </p:spPr>
          <p:txBody>
            <a:bodyPr/>
            <a:lstStyle/>
            <a:p>
              <a:endParaRPr lang="en-GB"/>
            </a:p>
          </p:txBody>
        </p:sp>
        <p:sp>
          <p:nvSpPr>
            <p:cNvPr id="22" name="Freeform 22"/>
            <p:cNvSpPr/>
            <p:nvPr/>
          </p:nvSpPr>
          <p:spPr>
            <a:xfrm>
              <a:off x="15240" y="15240"/>
              <a:ext cx="8425180" cy="6319520"/>
            </a:xfrm>
            <a:custGeom>
              <a:avLst/>
              <a:gdLst/>
              <a:ahLst/>
              <a:cxnLst/>
              <a:rect l="l" t="t" r="r" b="b"/>
              <a:pathLst>
                <a:path w="8425180" h="6319520">
                  <a:moveTo>
                    <a:pt x="2839720" y="6319520"/>
                  </a:moveTo>
                  <a:lnTo>
                    <a:pt x="652780" y="6319520"/>
                  </a:lnTo>
                  <a:lnTo>
                    <a:pt x="652780" y="5896610"/>
                  </a:lnTo>
                  <a:lnTo>
                    <a:pt x="2840990" y="5896610"/>
                  </a:lnTo>
                  <a:lnTo>
                    <a:pt x="2839720" y="6319520"/>
                  </a:lnTo>
                  <a:lnTo>
                    <a:pt x="2839720" y="6319520"/>
                  </a:lnTo>
                  <a:close/>
                  <a:moveTo>
                    <a:pt x="8425180" y="0"/>
                  </a:moveTo>
                  <a:lnTo>
                    <a:pt x="0" y="0"/>
                  </a:lnTo>
                  <a:lnTo>
                    <a:pt x="0" y="622300"/>
                  </a:lnTo>
                  <a:lnTo>
                    <a:pt x="8425180" y="622300"/>
                  </a:lnTo>
                  <a:lnTo>
                    <a:pt x="8425180" y="0"/>
                  </a:lnTo>
                  <a:lnTo>
                    <a:pt x="8425180" y="0"/>
                  </a:lnTo>
                  <a:close/>
                </a:path>
              </a:pathLst>
            </a:custGeom>
            <a:solidFill>
              <a:srgbClr val="F47421"/>
            </a:solidFill>
          </p:spPr>
          <p:txBody>
            <a:bodyPr/>
            <a:lstStyle/>
            <a:p>
              <a:endParaRPr lang="en-GB"/>
            </a:p>
          </p:txBody>
        </p:sp>
        <p:sp>
          <p:nvSpPr>
            <p:cNvPr id="23" name="Freeform 23"/>
            <p:cNvSpPr/>
            <p:nvPr/>
          </p:nvSpPr>
          <p:spPr>
            <a:xfrm>
              <a:off x="15240" y="637540"/>
              <a:ext cx="8425180" cy="5273040"/>
            </a:xfrm>
            <a:custGeom>
              <a:avLst/>
              <a:gdLst/>
              <a:ahLst/>
              <a:cxnLst/>
              <a:rect l="l" t="t" r="r" b="b"/>
              <a:pathLst>
                <a:path w="8425180" h="5273040">
                  <a:moveTo>
                    <a:pt x="8425180" y="5273040"/>
                  </a:moveTo>
                  <a:lnTo>
                    <a:pt x="0" y="5273040"/>
                  </a:lnTo>
                  <a:lnTo>
                    <a:pt x="0" y="0"/>
                  </a:lnTo>
                  <a:lnTo>
                    <a:pt x="8425180" y="0"/>
                  </a:lnTo>
                  <a:lnTo>
                    <a:pt x="8425180" y="5273040"/>
                  </a:lnTo>
                  <a:lnTo>
                    <a:pt x="8425180" y="5273040"/>
                  </a:lnTo>
                  <a:close/>
                </a:path>
              </a:pathLst>
            </a:custGeom>
            <a:blipFill>
              <a:blip r:embed="rId4"/>
              <a:stretch>
                <a:fillRect l="-1547" r="-1547"/>
              </a:stretch>
            </a:blipFill>
          </p:spPr>
          <p:txBody>
            <a:bodyPr/>
            <a:lstStyle/>
            <a:p>
              <a:endParaRPr lang="en-GB"/>
            </a:p>
          </p:txBody>
        </p:sp>
        <p:sp>
          <p:nvSpPr>
            <p:cNvPr id="24" name="Freeform 24"/>
            <p:cNvSpPr/>
            <p:nvPr/>
          </p:nvSpPr>
          <p:spPr>
            <a:xfrm>
              <a:off x="0" y="0"/>
              <a:ext cx="8455660" cy="6348730"/>
            </a:xfrm>
            <a:custGeom>
              <a:avLst/>
              <a:gdLst/>
              <a:ahLst/>
              <a:cxnLst/>
              <a:rect l="l" t="t" r="r" b="b"/>
              <a:pathLst>
                <a:path w="8455660" h="6348730">
                  <a:moveTo>
                    <a:pt x="8440420" y="0"/>
                  </a:moveTo>
                  <a:lnTo>
                    <a:pt x="15240" y="0"/>
                  </a:lnTo>
                  <a:cubicBezTo>
                    <a:pt x="7620" y="0"/>
                    <a:pt x="0" y="7620"/>
                    <a:pt x="0" y="15240"/>
                  </a:cubicBezTo>
                  <a:lnTo>
                    <a:pt x="0" y="5910580"/>
                  </a:lnTo>
                  <a:lnTo>
                    <a:pt x="0" y="6333490"/>
                  </a:lnTo>
                  <a:cubicBezTo>
                    <a:pt x="0" y="6342380"/>
                    <a:pt x="7620" y="6348730"/>
                    <a:pt x="15240" y="6348730"/>
                  </a:cubicBezTo>
                  <a:lnTo>
                    <a:pt x="666750" y="6348730"/>
                  </a:lnTo>
                  <a:lnTo>
                    <a:pt x="2854960" y="6348730"/>
                  </a:lnTo>
                  <a:lnTo>
                    <a:pt x="7785100" y="6348730"/>
                  </a:lnTo>
                  <a:lnTo>
                    <a:pt x="8440420" y="6348730"/>
                  </a:lnTo>
                  <a:cubicBezTo>
                    <a:pt x="8449310" y="6348730"/>
                    <a:pt x="8455660" y="6341110"/>
                    <a:pt x="8455660" y="6333490"/>
                  </a:cubicBezTo>
                  <a:lnTo>
                    <a:pt x="8455660" y="5910580"/>
                  </a:lnTo>
                  <a:lnTo>
                    <a:pt x="8455660" y="15240"/>
                  </a:lnTo>
                  <a:cubicBezTo>
                    <a:pt x="8455660" y="7620"/>
                    <a:pt x="8449310" y="0"/>
                    <a:pt x="8440420" y="0"/>
                  </a:cubicBezTo>
                  <a:close/>
                  <a:moveTo>
                    <a:pt x="7785100" y="5895340"/>
                  </a:moveTo>
                  <a:lnTo>
                    <a:pt x="2854960" y="5895340"/>
                  </a:lnTo>
                  <a:lnTo>
                    <a:pt x="668020" y="5895340"/>
                  </a:lnTo>
                  <a:lnTo>
                    <a:pt x="31750" y="5895340"/>
                  </a:lnTo>
                  <a:lnTo>
                    <a:pt x="31750" y="652780"/>
                  </a:lnTo>
                  <a:lnTo>
                    <a:pt x="8425180" y="652780"/>
                  </a:lnTo>
                  <a:lnTo>
                    <a:pt x="8425180" y="5895340"/>
                  </a:lnTo>
                  <a:lnTo>
                    <a:pt x="7785100" y="5895340"/>
                  </a:lnTo>
                  <a:lnTo>
                    <a:pt x="7785100" y="5895340"/>
                  </a:lnTo>
                  <a:close/>
                  <a:moveTo>
                    <a:pt x="8425180" y="31750"/>
                  </a:moveTo>
                  <a:lnTo>
                    <a:pt x="8425180" y="622300"/>
                  </a:lnTo>
                  <a:lnTo>
                    <a:pt x="31750" y="622300"/>
                  </a:lnTo>
                  <a:lnTo>
                    <a:pt x="31750" y="31750"/>
                  </a:lnTo>
                  <a:lnTo>
                    <a:pt x="8425180" y="31750"/>
                  </a:lnTo>
                  <a:close/>
                  <a:moveTo>
                    <a:pt x="31750" y="5927090"/>
                  </a:moveTo>
                  <a:lnTo>
                    <a:pt x="652780" y="5927090"/>
                  </a:lnTo>
                  <a:lnTo>
                    <a:pt x="652780" y="6319520"/>
                  </a:lnTo>
                  <a:lnTo>
                    <a:pt x="31750" y="6319520"/>
                  </a:lnTo>
                  <a:lnTo>
                    <a:pt x="31750" y="5927090"/>
                  </a:lnTo>
                  <a:close/>
                  <a:moveTo>
                    <a:pt x="683260" y="6318250"/>
                  </a:moveTo>
                  <a:lnTo>
                    <a:pt x="683260" y="5925820"/>
                  </a:lnTo>
                  <a:lnTo>
                    <a:pt x="2839720" y="5925820"/>
                  </a:lnTo>
                  <a:lnTo>
                    <a:pt x="2839720" y="6318250"/>
                  </a:lnTo>
                  <a:lnTo>
                    <a:pt x="683260" y="6318250"/>
                  </a:lnTo>
                  <a:close/>
                  <a:moveTo>
                    <a:pt x="2871470" y="6318250"/>
                  </a:moveTo>
                  <a:lnTo>
                    <a:pt x="2871470" y="5925820"/>
                  </a:lnTo>
                  <a:lnTo>
                    <a:pt x="7769861" y="5925820"/>
                  </a:lnTo>
                  <a:lnTo>
                    <a:pt x="7769861" y="6318250"/>
                  </a:lnTo>
                  <a:lnTo>
                    <a:pt x="2871470" y="6318250"/>
                  </a:lnTo>
                  <a:close/>
                  <a:moveTo>
                    <a:pt x="8425180" y="6318250"/>
                  </a:moveTo>
                  <a:lnTo>
                    <a:pt x="7801611" y="6318250"/>
                  </a:lnTo>
                  <a:lnTo>
                    <a:pt x="7801611" y="5925820"/>
                  </a:lnTo>
                  <a:lnTo>
                    <a:pt x="8425180" y="5925820"/>
                  </a:lnTo>
                  <a:lnTo>
                    <a:pt x="8425180" y="6318250"/>
                  </a:lnTo>
                  <a:close/>
                  <a:moveTo>
                    <a:pt x="226060" y="467360"/>
                  </a:moveTo>
                  <a:lnTo>
                    <a:pt x="339090" y="342900"/>
                  </a:lnTo>
                  <a:lnTo>
                    <a:pt x="226060" y="218440"/>
                  </a:lnTo>
                  <a:cubicBezTo>
                    <a:pt x="219710" y="212090"/>
                    <a:pt x="220980" y="201930"/>
                    <a:pt x="227330" y="196850"/>
                  </a:cubicBezTo>
                  <a:cubicBezTo>
                    <a:pt x="233680" y="190500"/>
                    <a:pt x="243840" y="191770"/>
                    <a:pt x="248920" y="198120"/>
                  </a:cubicBezTo>
                  <a:lnTo>
                    <a:pt x="359410" y="320040"/>
                  </a:lnTo>
                  <a:lnTo>
                    <a:pt x="469900" y="198120"/>
                  </a:lnTo>
                  <a:cubicBezTo>
                    <a:pt x="476250" y="191770"/>
                    <a:pt x="485140" y="191770"/>
                    <a:pt x="491490" y="196850"/>
                  </a:cubicBezTo>
                  <a:cubicBezTo>
                    <a:pt x="497840" y="203200"/>
                    <a:pt x="497840" y="212090"/>
                    <a:pt x="492760" y="218440"/>
                  </a:cubicBezTo>
                  <a:lnTo>
                    <a:pt x="381000" y="344170"/>
                  </a:lnTo>
                  <a:lnTo>
                    <a:pt x="494030" y="468630"/>
                  </a:lnTo>
                  <a:cubicBezTo>
                    <a:pt x="500380" y="474980"/>
                    <a:pt x="499110" y="485140"/>
                    <a:pt x="492760" y="490220"/>
                  </a:cubicBezTo>
                  <a:cubicBezTo>
                    <a:pt x="490220" y="492760"/>
                    <a:pt x="486410" y="494030"/>
                    <a:pt x="482600" y="494030"/>
                  </a:cubicBezTo>
                  <a:cubicBezTo>
                    <a:pt x="478790" y="494030"/>
                    <a:pt x="473710" y="492760"/>
                    <a:pt x="471170" y="488950"/>
                  </a:cubicBezTo>
                  <a:lnTo>
                    <a:pt x="360680" y="367030"/>
                  </a:lnTo>
                  <a:lnTo>
                    <a:pt x="250190" y="488950"/>
                  </a:lnTo>
                  <a:cubicBezTo>
                    <a:pt x="247650" y="492760"/>
                    <a:pt x="242570" y="494030"/>
                    <a:pt x="238760" y="494030"/>
                  </a:cubicBezTo>
                  <a:cubicBezTo>
                    <a:pt x="234950" y="494030"/>
                    <a:pt x="231140" y="492760"/>
                    <a:pt x="228600" y="490220"/>
                  </a:cubicBezTo>
                  <a:cubicBezTo>
                    <a:pt x="220980" y="483870"/>
                    <a:pt x="220980" y="473710"/>
                    <a:pt x="226060" y="467360"/>
                  </a:cubicBezTo>
                  <a:close/>
                  <a:moveTo>
                    <a:pt x="1104900" y="344170"/>
                  </a:moveTo>
                  <a:cubicBezTo>
                    <a:pt x="1104900" y="335280"/>
                    <a:pt x="1112520" y="328930"/>
                    <a:pt x="1120140" y="328930"/>
                  </a:cubicBezTo>
                  <a:lnTo>
                    <a:pt x="1363980" y="328930"/>
                  </a:lnTo>
                  <a:cubicBezTo>
                    <a:pt x="1372870" y="328930"/>
                    <a:pt x="1379220" y="336550"/>
                    <a:pt x="1379220" y="344170"/>
                  </a:cubicBezTo>
                  <a:cubicBezTo>
                    <a:pt x="1379220" y="353060"/>
                    <a:pt x="1371600" y="359410"/>
                    <a:pt x="1363980" y="359410"/>
                  </a:cubicBezTo>
                  <a:lnTo>
                    <a:pt x="1120140" y="359410"/>
                  </a:lnTo>
                  <a:cubicBezTo>
                    <a:pt x="1111250" y="359410"/>
                    <a:pt x="1104900" y="351790"/>
                    <a:pt x="1104900" y="344170"/>
                  </a:cubicBezTo>
                  <a:close/>
                  <a:moveTo>
                    <a:pt x="676910" y="452120"/>
                  </a:moveTo>
                  <a:lnTo>
                    <a:pt x="702310" y="452120"/>
                  </a:lnTo>
                  <a:lnTo>
                    <a:pt x="702310" y="477520"/>
                  </a:lnTo>
                  <a:cubicBezTo>
                    <a:pt x="702310" y="486410"/>
                    <a:pt x="709930" y="492760"/>
                    <a:pt x="717550" y="492760"/>
                  </a:cubicBezTo>
                  <a:lnTo>
                    <a:pt x="924560" y="492760"/>
                  </a:lnTo>
                  <a:cubicBezTo>
                    <a:pt x="933450" y="492760"/>
                    <a:pt x="939800" y="485140"/>
                    <a:pt x="939800" y="477520"/>
                  </a:cubicBezTo>
                  <a:lnTo>
                    <a:pt x="939800" y="250190"/>
                  </a:lnTo>
                  <a:cubicBezTo>
                    <a:pt x="939800" y="241300"/>
                    <a:pt x="932180" y="234950"/>
                    <a:pt x="924560" y="234950"/>
                  </a:cubicBezTo>
                  <a:lnTo>
                    <a:pt x="899160" y="234950"/>
                  </a:lnTo>
                  <a:lnTo>
                    <a:pt x="899160" y="209550"/>
                  </a:lnTo>
                  <a:cubicBezTo>
                    <a:pt x="899160" y="200660"/>
                    <a:pt x="891540" y="194310"/>
                    <a:pt x="883920" y="194310"/>
                  </a:cubicBezTo>
                  <a:lnTo>
                    <a:pt x="676910" y="194310"/>
                  </a:lnTo>
                  <a:cubicBezTo>
                    <a:pt x="668020" y="194310"/>
                    <a:pt x="661670" y="201930"/>
                    <a:pt x="661670" y="209550"/>
                  </a:cubicBezTo>
                  <a:lnTo>
                    <a:pt x="661670" y="436880"/>
                  </a:lnTo>
                  <a:cubicBezTo>
                    <a:pt x="661670" y="445770"/>
                    <a:pt x="668020" y="452120"/>
                    <a:pt x="676910" y="452120"/>
                  </a:cubicBezTo>
                  <a:close/>
                  <a:moveTo>
                    <a:pt x="909320" y="265430"/>
                  </a:moveTo>
                  <a:lnTo>
                    <a:pt x="909320" y="462280"/>
                  </a:lnTo>
                  <a:lnTo>
                    <a:pt x="734060" y="462280"/>
                  </a:lnTo>
                  <a:lnTo>
                    <a:pt x="734060" y="452120"/>
                  </a:lnTo>
                  <a:lnTo>
                    <a:pt x="883920" y="452120"/>
                  </a:lnTo>
                  <a:cubicBezTo>
                    <a:pt x="892810" y="452120"/>
                    <a:pt x="899160" y="444500"/>
                    <a:pt x="899160" y="436880"/>
                  </a:cubicBezTo>
                  <a:lnTo>
                    <a:pt x="899160" y="265430"/>
                  </a:lnTo>
                  <a:lnTo>
                    <a:pt x="909320" y="265430"/>
                  </a:lnTo>
                  <a:close/>
                  <a:moveTo>
                    <a:pt x="692150" y="224790"/>
                  </a:moveTo>
                  <a:lnTo>
                    <a:pt x="867410" y="224790"/>
                  </a:lnTo>
                  <a:lnTo>
                    <a:pt x="867410" y="421640"/>
                  </a:lnTo>
                  <a:lnTo>
                    <a:pt x="692150" y="421640"/>
                  </a:lnTo>
                  <a:lnTo>
                    <a:pt x="692150" y="224790"/>
                  </a:lnTo>
                  <a:close/>
                  <a:moveTo>
                    <a:pt x="466090" y="6236970"/>
                  </a:moveTo>
                  <a:cubicBezTo>
                    <a:pt x="463550" y="6242050"/>
                    <a:pt x="457200" y="6245860"/>
                    <a:pt x="452120" y="6245860"/>
                  </a:cubicBezTo>
                  <a:cubicBezTo>
                    <a:pt x="449580" y="6245860"/>
                    <a:pt x="447040" y="6245860"/>
                    <a:pt x="444500" y="6244590"/>
                  </a:cubicBezTo>
                  <a:lnTo>
                    <a:pt x="229870" y="6137910"/>
                  </a:lnTo>
                  <a:cubicBezTo>
                    <a:pt x="224790" y="6135370"/>
                    <a:pt x="220980" y="6130290"/>
                    <a:pt x="220980" y="6123940"/>
                  </a:cubicBezTo>
                  <a:cubicBezTo>
                    <a:pt x="220980" y="6117590"/>
                    <a:pt x="224790" y="6112510"/>
                    <a:pt x="229870" y="6109970"/>
                  </a:cubicBezTo>
                  <a:lnTo>
                    <a:pt x="444500" y="6003290"/>
                  </a:lnTo>
                  <a:cubicBezTo>
                    <a:pt x="452120" y="5999480"/>
                    <a:pt x="461010" y="6002020"/>
                    <a:pt x="466090" y="6010910"/>
                  </a:cubicBezTo>
                  <a:cubicBezTo>
                    <a:pt x="469900" y="6018530"/>
                    <a:pt x="467360" y="6027420"/>
                    <a:pt x="458470" y="6032500"/>
                  </a:cubicBezTo>
                  <a:lnTo>
                    <a:pt x="271780" y="6125210"/>
                  </a:lnTo>
                  <a:lnTo>
                    <a:pt x="458470" y="6217920"/>
                  </a:lnTo>
                  <a:cubicBezTo>
                    <a:pt x="467360" y="6219190"/>
                    <a:pt x="469900" y="6229350"/>
                    <a:pt x="466090" y="6236970"/>
                  </a:cubicBezTo>
                  <a:close/>
                  <a:moveTo>
                    <a:pt x="7989570" y="6008370"/>
                  </a:moveTo>
                  <a:cubicBezTo>
                    <a:pt x="7993380" y="6000750"/>
                    <a:pt x="8002270" y="5996940"/>
                    <a:pt x="8011160" y="6000750"/>
                  </a:cubicBezTo>
                  <a:lnTo>
                    <a:pt x="8225790" y="6107430"/>
                  </a:lnTo>
                  <a:cubicBezTo>
                    <a:pt x="8230870" y="6109970"/>
                    <a:pt x="8234680" y="6115050"/>
                    <a:pt x="8234680" y="6121400"/>
                  </a:cubicBezTo>
                  <a:cubicBezTo>
                    <a:pt x="8234680" y="6127750"/>
                    <a:pt x="8230870" y="6132830"/>
                    <a:pt x="8225790" y="6135370"/>
                  </a:cubicBezTo>
                  <a:lnTo>
                    <a:pt x="8011160" y="6242050"/>
                  </a:lnTo>
                  <a:cubicBezTo>
                    <a:pt x="8008620" y="6243320"/>
                    <a:pt x="8006080" y="6243320"/>
                    <a:pt x="8003540" y="6243320"/>
                  </a:cubicBezTo>
                  <a:cubicBezTo>
                    <a:pt x="7997190" y="6243320"/>
                    <a:pt x="7992110" y="6239510"/>
                    <a:pt x="7989570" y="6234430"/>
                  </a:cubicBezTo>
                  <a:cubicBezTo>
                    <a:pt x="7985761" y="6226810"/>
                    <a:pt x="7988301" y="6217920"/>
                    <a:pt x="7997190" y="6212840"/>
                  </a:cubicBezTo>
                  <a:lnTo>
                    <a:pt x="8183880" y="6120130"/>
                  </a:lnTo>
                  <a:lnTo>
                    <a:pt x="7997190" y="6027420"/>
                  </a:lnTo>
                  <a:cubicBezTo>
                    <a:pt x="7989570" y="6026150"/>
                    <a:pt x="7985760" y="6015990"/>
                    <a:pt x="7989570" y="6008370"/>
                  </a:cubicBezTo>
                  <a:close/>
                </a:path>
              </a:pathLst>
            </a:custGeom>
            <a:solidFill>
              <a:srgbClr val="4A5666"/>
            </a:solidFill>
          </p:spPr>
          <p:txBody>
            <a:bodyPr/>
            <a:lstStyle/>
            <a:p>
              <a:endParaRPr lang="en-GB"/>
            </a:p>
          </p:txBody>
        </p:sp>
      </p:grpSp>
      <p:sp>
        <p:nvSpPr>
          <p:cNvPr id="29" name="TextBox 29"/>
          <p:cNvSpPr txBox="1"/>
          <p:nvPr/>
        </p:nvSpPr>
        <p:spPr>
          <a:xfrm>
            <a:off x="13032411" y="2793109"/>
            <a:ext cx="3954349" cy="1071056"/>
          </a:xfrm>
          <a:prstGeom prst="rect">
            <a:avLst/>
          </a:prstGeom>
        </p:spPr>
        <p:txBody>
          <a:bodyPr lIns="0" tIns="0" rIns="0" bIns="0" rtlCol="0" anchor="t">
            <a:spAutoFit/>
          </a:bodyPr>
          <a:lstStyle/>
          <a:p>
            <a:pPr algn="ctr">
              <a:lnSpc>
                <a:spcPts val="4404"/>
              </a:lnSpc>
              <a:spcBef>
                <a:spcPct val="0"/>
              </a:spcBef>
            </a:pPr>
            <a:r>
              <a:rPr lang="en-US" sz="2823" spc="225" dirty="0">
                <a:latin typeface="Arial" panose="020B0604020202020204" pitchFamily="34" charset="0"/>
                <a:cs typeface="Arial" panose="020B0604020202020204" pitchFamily="34" charset="0"/>
              </a:rPr>
              <a:t>Tricks and smoke screen</a:t>
            </a:r>
          </a:p>
        </p:txBody>
      </p:sp>
      <p:sp>
        <p:nvSpPr>
          <p:cNvPr id="30" name="TextBox 30"/>
          <p:cNvSpPr txBox="1"/>
          <p:nvPr/>
        </p:nvSpPr>
        <p:spPr>
          <a:xfrm>
            <a:off x="0" y="221550"/>
            <a:ext cx="18288000" cy="970522"/>
          </a:xfrm>
          <a:prstGeom prst="rect">
            <a:avLst/>
          </a:prstGeom>
        </p:spPr>
        <p:txBody>
          <a:bodyPr lIns="0" tIns="0" rIns="0" bIns="0" rtlCol="0" anchor="t">
            <a:spAutoFit/>
          </a:bodyPr>
          <a:lstStyle/>
          <a:p>
            <a:pPr algn="ctr">
              <a:lnSpc>
                <a:spcPts val="8260"/>
              </a:lnSpc>
            </a:pPr>
            <a:r>
              <a:rPr lang="en-US" sz="5900" spc="295" dirty="0">
                <a:latin typeface="Arial" panose="020B0604020202020204" pitchFamily="34" charset="0"/>
                <a:cs typeface="Arial" panose="020B0604020202020204" pitchFamily="34" charset="0"/>
              </a:rPr>
              <a:t>Vapes &amp; same ad tactics</a:t>
            </a:r>
          </a:p>
        </p:txBody>
      </p:sp>
      <p:sp>
        <p:nvSpPr>
          <p:cNvPr id="31" name="Freeform 11">
            <a:extLst>
              <a:ext uri="{FF2B5EF4-FFF2-40B4-BE49-F238E27FC236}">
                <a16:creationId xmlns:a16="http://schemas.microsoft.com/office/drawing/2014/main" id="{CD8ACA6A-0716-EED4-6AAB-3609DCAAF5C0}"/>
              </a:ext>
            </a:extLst>
          </p:cNvPr>
          <p:cNvSpPr/>
          <p:nvPr/>
        </p:nvSpPr>
        <p:spPr>
          <a:xfrm>
            <a:off x="14510311" y="119803"/>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5"/>
            <a:stretch>
              <a:fillRect/>
            </a:stretch>
          </a:blipFill>
        </p:spPr>
        <p:txBody>
          <a:bodyPr/>
          <a:lstStyle/>
          <a:p>
            <a:endParaRPr lang="en-GB"/>
          </a:p>
        </p:txBody>
      </p:sp>
      <p:pic>
        <p:nvPicPr>
          <p:cNvPr id="32" name="Picture 31" descr="A logo on a black background&#10;&#10;AI-generated content may be incorrect.">
            <a:extLst>
              <a:ext uri="{FF2B5EF4-FFF2-40B4-BE49-F238E27FC236}">
                <a16:creationId xmlns:a16="http://schemas.microsoft.com/office/drawing/2014/main" id="{8AD0179F-10D8-150E-574D-E00AB30AF844}"/>
              </a:ext>
            </a:extLst>
          </p:cNvPr>
          <p:cNvPicPr>
            <a:picLocks noChangeAspect="1"/>
          </p:cNvPicPr>
          <p:nvPr/>
        </p:nvPicPr>
        <p:blipFill>
          <a:blip r:embed="rId6"/>
          <a:stretch>
            <a:fillRect/>
          </a:stretch>
        </p:blipFill>
        <p:spPr>
          <a:xfrm>
            <a:off x="16720768" y="46025"/>
            <a:ext cx="1091279" cy="1159139"/>
          </a:xfrm>
          <a:prstGeom prst="rect">
            <a:avLst/>
          </a:prstGeom>
        </p:spPr>
      </p:pic>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AutoShape 4"/>
          <p:cNvSpPr/>
          <p:nvPr/>
        </p:nvSpPr>
        <p:spPr>
          <a:xfrm>
            <a:off x="547061" y="9906878"/>
            <a:ext cx="16705431" cy="0"/>
          </a:xfrm>
          <a:prstGeom prst="line">
            <a:avLst/>
          </a:prstGeom>
          <a:ln w="28575" cap="rnd">
            <a:solidFill>
              <a:srgbClr val="FCC70E"/>
            </a:solidFill>
            <a:prstDash val="solid"/>
            <a:headEnd type="none" w="sm" len="sm"/>
            <a:tailEnd type="none" w="sm" len="sm"/>
          </a:ln>
        </p:spPr>
        <p:txBody>
          <a:bodyPr/>
          <a:lstStyle/>
          <a:p>
            <a:endParaRPr lang="en-GB"/>
          </a:p>
        </p:txBody>
      </p:sp>
      <p:sp>
        <p:nvSpPr>
          <p:cNvPr id="5" name="AutoShape 5"/>
          <p:cNvSpPr/>
          <p:nvPr/>
        </p:nvSpPr>
        <p:spPr>
          <a:xfrm>
            <a:off x="12759872" y="1243264"/>
            <a:ext cx="4494666" cy="3692086"/>
          </a:xfrm>
          <a:prstGeom prst="rect">
            <a:avLst/>
          </a:prstGeom>
          <a:solidFill>
            <a:srgbClr val="52C3BE"/>
          </a:solidFill>
        </p:spPr>
        <p:txBody>
          <a:bodyPr/>
          <a:lstStyle/>
          <a:p>
            <a:endParaRPr lang="en-GB"/>
          </a:p>
        </p:txBody>
      </p:sp>
      <p:sp>
        <p:nvSpPr>
          <p:cNvPr id="6" name="AutoShape 6"/>
          <p:cNvSpPr/>
          <p:nvPr/>
        </p:nvSpPr>
        <p:spPr>
          <a:xfrm rot="5400000">
            <a:off x="13070674" y="5384265"/>
            <a:ext cx="8348677" cy="0"/>
          </a:xfrm>
          <a:prstGeom prst="line">
            <a:avLst/>
          </a:prstGeom>
          <a:ln w="28575" cap="rnd">
            <a:solidFill>
              <a:srgbClr val="FCC70E"/>
            </a:solidFill>
            <a:prstDash val="solid"/>
            <a:headEnd type="none" w="sm" len="sm"/>
            <a:tailEnd type="none" w="sm" len="sm"/>
          </a:ln>
        </p:spPr>
        <p:txBody>
          <a:bodyPr/>
          <a:lstStyle/>
          <a:p>
            <a:endParaRPr lang="en-GB"/>
          </a:p>
        </p:txBody>
      </p:sp>
      <p:sp>
        <p:nvSpPr>
          <p:cNvPr id="7" name="AutoShape 7"/>
          <p:cNvSpPr/>
          <p:nvPr/>
        </p:nvSpPr>
        <p:spPr>
          <a:xfrm rot="5400000">
            <a:off x="-3799033" y="5565546"/>
            <a:ext cx="8711239" cy="0"/>
          </a:xfrm>
          <a:prstGeom prst="line">
            <a:avLst/>
          </a:prstGeom>
          <a:ln w="28575" cap="rnd">
            <a:solidFill>
              <a:srgbClr val="FCC70E"/>
            </a:solidFill>
            <a:prstDash val="solid"/>
            <a:headEnd type="none" w="sm" len="sm"/>
            <a:tailEnd type="none" w="sm" len="sm"/>
          </a:ln>
        </p:spPr>
        <p:txBody>
          <a:bodyPr/>
          <a:lstStyle/>
          <a:p>
            <a:endParaRPr lang="en-GB"/>
          </a:p>
        </p:txBody>
      </p:sp>
      <p:sp>
        <p:nvSpPr>
          <p:cNvPr id="8" name="AutoShape 8"/>
          <p:cNvSpPr/>
          <p:nvPr/>
        </p:nvSpPr>
        <p:spPr>
          <a:xfrm>
            <a:off x="558932" y="1205164"/>
            <a:ext cx="16707476" cy="0"/>
          </a:xfrm>
          <a:prstGeom prst="line">
            <a:avLst/>
          </a:prstGeom>
          <a:ln w="28575" cap="rnd">
            <a:solidFill>
              <a:srgbClr val="FCC70E"/>
            </a:solidFill>
            <a:prstDash val="solid"/>
            <a:headEnd type="none" w="sm" len="sm"/>
            <a:tailEnd type="none" w="sm" len="sm"/>
          </a:ln>
        </p:spPr>
        <p:txBody>
          <a:bodyPr/>
          <a:lstStyle/>
          <a:p>
            <a:endParaRPr lang="en-GB"/>
          </a:p>
        </p:txBody>
      </p:sp>
      <p:grpSp>
        <p:nvGrpSpPr>
          <p:cNvPr id="11" name="Group 11"/>
          <p:cNvGrpSpPr>
            <a:grpSpLocks noChangeAspect="1"/>
          </p:cNvGrpSpPr>
          <p:nvPr/>
        </p:nvGrpSpPr>
        <p:grpSpPr>
          <a:xfrm>
            <a:off x="12759872" y="4636000"/>
            <a:ext cx="4499428" cy="5294691"/>
            <a:chOff x="0" y="0"/>
            <a:chExt cx="5396230" cy="6350000"/>
          </a:xfrm>
        </p:grpSpPr>
        <p:sp>
          <p:nvSpPr>
            <p:cNvPr id="12" name="Freeform 12"/>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3"/>
              <a:stretch>
                <a:fillRect l="-54322" r="-54322"/>
              </a:stretch>
            </a:blipFill>
          </p:spPr>
          <p:txBody>
            <a:bodyPr/>
            <a:lstStyle/>
            <a:p>
              <a:endParaRPr lang="en-GB"/>
            </a:p>
          </p:txBody>
        </p:sp>
        <p:sp>
          <p:nvSpPr>
            <p:cNvPr id="13" name="Freeform 13"/>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52C3BE"/>
            </a:solidFill>
          </p:spPr>
          <p:txBody>
            <a:bodyPr/>
            <a:lstStyle/>
            <a:p>
              <a:endParaRPr lang="en-GB"/>
            </a:p>
          </p:txBody>
        </p:sp>
        <p:sp>
          <p:nvSpPr>
            <p:cNvPr id="14" name="Freeform 14"/>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47421"/>
            </a:solidFill>
          </p:spPr>
          <p:txBody>
            <a:bodyPr/>
            <a:lstStyle/>
            <a:p>
              <a:endParaRPr lang="en-GB"/>
            </a:p>
          </p:txBody>
        </p:sp>
        <p:sp>
          <p:nvSpPr>
            <p:cNvPr id="15" name="Freeform 15"/>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52C3BE"/>
            </a:solidFill>
          </p:spPr>
          <p:txBody>
            <a:bodyPr/>
            <a:lstStyle/>
            <a:p>
              <a:endParaRPr lang="en-GB"/>
            </a:p>
          </p:txBody>
        </p:sp>
        <p:sp>
          <p:nvSpPr>
            <p:cNvPr id="16" name="Freeform 16"/>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FCC70E"/>
            </a:solidFill>
          </p:spPr>
          <p:txBody>
            <a:bodyPr/>
            <a:lstStyle/>
            <a:p>
              <a:endParaRPr lang="en-GB"/>
            </a:p>
          </p:txBody>
        </p:sp>
        <p:sp>
          <p:nvSpPr>
            <p:cNvPr id="17" name="Freeform 17"/>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FCC70E"/>
            </a:solidFill>
          </p:spPr>
          <p:txBody>
            <a:bodyPr/>
            <a:lstStyle/>
            <a:p>
              <a:endParaRPr lang="en-GB"/>
            </a:p>
          </p:txBody>
        </p:sp>
      </p:grpSp>
      <p:grpSp>
        <p:nvGrpSpPr>
          <p:cNvPr id="18" name="Group 18"/>
          <p:cNvGrpSpPr/>
          <p:nvPr/>
        </p:nvGrpSpPr>
        <p:grpSpPr>
          <a:xfrm>
            <a:off x="13032411" y="1632122"/>
            <a:ext cx="3954349" cy="2852377"/>
            <a:chOff x="0" y="0"/>
            <a:chExt cx="2295154" cy="1655556"/>
          </a:xfrm>
        </p:grpSpPr>
        <p:sp>
          <p:nvSpPr>
            <p:cNvPr id="19" name="Freeform 19"/>
            <p:cNvSpPr/>
            <p:nvPr/>
          </p:nvSpPr>
          <p:spPr>
            <a:xfrm>
              <a:off x="0" y="0"/>
              <a:ext cx="2295154" cy="1655556"/>
            </a:xfrm>
            <a:custGeom>
              <a:avLst/>
              <a:gdLst/>
              <a:ahLst/>
              <a:cxnLst/>
              <a:rect l="l" t="t" r="r" b="b"/>
              <a:pathLst>
                <a:path w="2295154" h="1655556">
                  <a:moveTo>
                    <a:pt x="0" y="0"/>
                  </a:moveTo>
                  <a:lnTo>
                    <a:pt x="2295154" y="0"/>
                  </a:lnTo>
                  <a:lnTo>
                    <a:pt x="2295154" y="1655556"/>
                  </a:lnTo>
                  <a:lnTo>
                    <a:pt x="0" y="1655556"/>
                  </a:lnTo>
                  <a:close/>
                </a:path>
              </a:pathLst>
            </a:custGeom>
            <a:solidFill>
              <a:srgbClr val="EDE6DE">
                <a:alpha val="85882"/>
              </a:srgbClr>
            </a:solidFill>
          </p:spPr>
          <p:txBody>
            <a:bodyPr/>
            <a:lstStyle/>
            <a:p>
              <a:endParaRPr lang="en-GB"/>
            </a:p>
          </p:txBody>
        </p:sp>
      </p:grpSp>
      <p:sp>
        <p:nvSpPr>
          <p:cNvPr id="20" name="TextBox 20"/>
          <p:cNvSpPr txBox="1"/>
          <p:nvPr/>
        </p:nvSpPr>
        <p:spPr>
          <a:xfrm>
            <a:off x="13277930" y="1691604"/>
            <a:ext cx="3546870" cy="1167051"/>
          </a:xfrm>
          <a:prstGeom prst="rect">
            <a:avLst/>
          </a:prstGeom>
        </p:spPr>
        <p:txBody>
          <a:bodyPr wrap="square" lIns="0" tIns="0" rIns="0" bIns="0" rtlCol="0" anchor="t">
            <a:spAutoFit/>
          </a:bodyPr>
          <a:lstStyle/>
          <a:p>
            <a:pPr algn="ctr">
              <a:lnSpc>
                <a:spcPts val="4800"/>
              </a:lnSpc>
            </a:pPr>
            <a:r>
              <a:rPr lang="en-US" sz="3076" spc="246" dirty="0">
                <a:latin typeface="Arial" panose="020B0604020202020204" pitchFamily="34" charset="0"/>
                <a:cs typeface="Arial" panose="020B0604020202020204" pitchFamily="34" charset="0"/>
              </a:rPr>
              <a:t>TARGETED ADS USE:</a:t>
            </a:r>
          </a:p>
        </p:txBody>
      </p:sp>
      <p:grpSp>
        <p:nvGrpSpPr>
          <p:cNvPr id="21" name="Group 21"/>
          <p:cNvGrpSpPr>
            <a:grpSpLocks noChangeAspect="1"/>
          </p:cNvGrpSpPr>
          <p:nvPr/>
        </p:nvGrpSpPr>
        <p:grpSpPr>
          <a:xfrm>
            <a:off x="705835" y="1243264"/>
            <a:ext cx="11446786" cy="8596264"/>
            <a:chOff x="0" y="0"/>
            <a:chExt cx="8455660" cy="6350000"/>
          </a:xfrm>
        </p:grpSpPr>
        <p:sp>
          <p:nvSpPr>
            <p:cNvPr id="22" name="Freeform 22"/>
            <p:cNvSpPr/>
            <p:nvPr/>
          </p:nvSpPr>
          <p:spPr>
            <a:xfrm>
              <a:off x="15240" y="5910580"/>
              <a:ext cx="8425180" cy="424180"/>
            </a:xfrm>
            <a:custGeom>
              <a:avLst/>
              <a:gdLst/>
              <a:ahLst/>
              <a:cxnLst/>
              <a:rect l="l" t="t" r="r" b="b"/>
              <a:pathLst>
                <a:path w="8425180" h="424180">
                  <a:moveTo>
                    <a:pt x="7769860" y="424180"/>
                  </a:moveTo>
                  <a:lnTo>
                    <a:pt x="2839720" y="424180"/>
                  </a:lnTo>
                  <a:lnTo>
                    <a:pt x="2839720" y="1270"/>
                  </a:lnTo>
                  <a:lnTo>
                    <a:pt x="7769860" y="1270"/>
                  </a:lnTo>
                  <a:lnTo>
                    <a:pt x="7769860" y="424180"/>
                  </a:lnTo>
                  <a:close/>
                  <a:moveTo>
                    <a:pt x="652780" y="0"/>
                  </a:moveTo>
                  <a:lnTo>
                    <a:pt x="0" y="0"/>
                  </a:lnTo>
                  <a:lnTo>
                    <a:pt x="0" y="422910"/>
                  </a:lnTo>
                  <a:lnTo>
                    <a:pt x="651510" y="422910"/>
                  </a:lnTo>
                  <a:lnTo>
                    <a:pt x="652780" y="0"/>
                  </a:lnTo>
                  <a:lnTo>
                    <a:pt x="652780" y="0"/>
                  </a:lnTo>
                  <a:close/>
                  <a:moveTo>
                    <a:pt x="8425180" y="0"/>
                  </a:moveTo>
                  <a:lnTo>
                    <a:pt x="7769860" y="0"/>
                  </a:lnTo>
                  <a:lnTo>
                    <a:pt x="7769860" y="422910"/>
                  </a:lnTo>
                  <a:lnTo>
                    <a:pt x="8425180" y="422910"/>
                  </a:lnTo>
                  <a:lnTo>
                    <a:pt x="8425180" y="0"/>
                  </a:lnTo>
                  <a:close/>
                </a:path>
              </a:pathLst>
            </a:custGeom>
            <a:solidFill>
              <a:srgbClr val="BDBBB9"/>
            </a:solidFill>
          </p:spPr>
          <p:txBody>
            <a:bodyPr/>
            <a:lstStyle/>
            <a:p>
              <a:endParaRPr lang="en-GB"/>
            </a:p>
          </p:txBody>
        </p:sp>
        <p:sp>
          <p:nvSpPr>
            <p:cNvPr id="23" name="Freeform 23"/>
            <p:cNvSpPr/>
            <p:nvPr/>
          </p:nvSpPr>
          <p:spPr>
            <a:xfrm>
              <a:off x="15240" y="15240"/>
              <a:ext cx="8425180" cy="6319520"/>
            </a:xfrm>
            <a:custGeom>
              <a:avLst/>
              <a:gdLst/>
              <a:ahLst/>
              <a:cxnLst/>
              <a:rect l="l" t="t" r="r" b="b"/>
              <a:pathLst>
                <a:path w="8425180" h="6319520">
                  <a:moveTo>
                    <a:pt x="2839720" y="6319520"/>
                  </a:moveTo>
                  <a:lnTo>
                    <a:pt x="652780" y="6319520"/>
                  </a:lnTo>
                  <a:lnTo>
                    <a:pt x="652780" y="5896610"/>
                  </a:lnTo>
                  <a:lnTo>
                    <a:pt x="2840990" y="5896610"/>
                  </a:lnTo>
                  <a:lnTo>
                    <a:pt x="2839720" y="6319520"/>
                  </a:lnTo>
                  <a:lnTo>
                    <a:pt x="2839720" y="6319520"/>
                  </a:lnTo>
                  <a:close/>
                  <a:moveTo>
                    <a:pt x="8425180" y="0"/>
                  </a:moveTo>
                  <a:lnTo>
                    <a:pt x="0" y="0"/>
                  </a:lnTo>
                  <a:lnTo>
                    <a:pt x="0" y="622300"/>
                  </a:lnTo>
                  <a:lnTo>
                    <a:pt x="8425180" y="622300"/>
                  </a:lnTo>
                  <a:lnTo>
                    <a:pt x="8425180" y="0"/>
                  </a:lnTo>
                  <a:lnTo>
                    <a:pt x="8425180" y="0"/>
                  </a:lnTo>
                  <a:close/>
                </a:path>
              </a:pathLst>
            </a:custGeom>
            <a:solidFill>
              <a:srgbClr val="F47421"/>
            </a:solidFill>
          </p:spPr>
          <p:txBody>
            <a:bodyPr/>
            <a:lstStyle/>
            <a:p>
              <a:endParaRPr lang="en-GB"/>
            </a:p>
          </p:txBody>
        </p:sp>
        <p:sp>
          <p:nvSpPr>
            <p:cNvPr id="24" name="Freeform 24"/>
            <p:cNvSpPr/>
            <p:nvPr/>
          </p:nvSpPr>
          <p:spPr>
            <a:xfrm>
              <a:off x="15240" y="637540"/>
              <a:ext cx="8425180" cy="5273040"/>
            </a:xfrm>
            <a:custGeom>
              <a:avLst/>
              <a:gdLst/>
              <a:ahLst/>
              <a:cxnLst/>
              <a:rect l="l" t="t" r="r" b="b"/>
              <a:pathLst>
                <a:path w="8425180" h="5273040">
                  <a:moveTo>
                    <a:pt x="8425180" y="5273040"/>
                  </a:moveTo>
                  <a:lnTo>
                    <a:pt x="0" y="5273040"/>
                  </a:lnTo>
                  <a:lnTo>
                    <a:pt x="0" y="0"/>
                  </a:lnTo>
                  <a:lnTo>
                    <a:pt x="8425180" y="0"/>
                  </a:lnTo>
                  <a:lnTo>
                    <a:pt x="8425180" y="5273040"/>
                  </a:lnTo>
                  <a:lnTo>
                    <a:pt x="8425180" y="5273040"/>
                  </a:lnTo>
                  <a:close/>
                </a:path>
              </a:pathLst>
            </a:custGeom>
            <a:blipFill>
              <a:blip r:embed="rId4"/>
              <a:stretch>
                <a:fillRect l="-1547" r="-1547"/>
              </a:stretch>
            </a:blipFill>
          </p:spPr>
          <p:txBody>
            <a:bodyPr/>
            <a:lstStyle/>
            <a:p>
              <a:endParaRPr lang="en-GB"/>
            </a:p>
          </p:txBody>
        </p:sp>
        <p:sp>
          <p:nvSpPr>
            <p:cNvPr id="25" name="Freeform 25"/>
            <p:cNvSpPr/>
            <p:nvPr/>
          </p:nvSpPr>
          <p:spPr>
            <a:xfrm>
              <a:off x="0" y="0"/>
              <a:ext cx="8455660" cy="6348730"/>
            </a:xfrm>
            <a:custGeom>
              <a:avLst/>
              <a:gdLst/>
              <a:ahLst/>
              <a:cxnLst/>
              <a:rect l="l" t="t" r="r" b="b"/>
              <a:pathLst>
                <a:path w="8455660" h="6348730">
                  <a:moveTo>
                    <a:pt x="8440420" y="0"/>
                  </a:moveTo>
                  <a:lnTo>
                    <a:pt x="15240" y="0"/>
                  </a:lnTo>
                  <a:cubicBezTo>
                    <a:pt x="7620" y="0"/>
                    <a:pt x="0" y="7620"/>
                    <a:pt x="0" y="15240"/>
                  </a:cubicBezTo>
                  <a:lnTo>
                    <a:pt x="0" y="5910580"/>
                  </a:lnTo>
                  <a:lnTo>
                    <a:pt x="0" y="6333490"/>
                  </a:lnTo>
                  <a:cubicBezTo>
                    <a:pt x="0" y="6342380"/>
                    <a:pt x="7620" y="6348730"/>
                    <a:pt x="15240" y="6348730"/>
                  </a:cubicBezTo>
                  <a:lnTo>
                    <a:pt x="666750" y="6348730"/>
                  </a:lnTo>
                  <a:lnTo>
                    <a:pt x="2854960" y="6348730"/>
                  </a:lnTo>
                  <a:lnTo>
                    <a:pt x="7785100" y="6348730"/>
                  </a:lnTo>
                  <a:lnTo>
                    <a:pt x="8440420" y="6348730"/>
                  </a:lnTo>
                  <a:cubicBezTo>
                    <a:pt x="8449310" y="6348730"/>
                    <a:pt x="8455660" y="6341110"/>
                    <a:pt x="8455660" y="6333490"/>
                  </a:cubicBezTo>
                  <a:lnTo>
                    <a:pt x="8455660" y="5910580"/>
                  </a:lnTo>
                  <a:lnTo>
                    <a:pt x="8455660" y="15240"/>
                  </a:lnTo>
                  <a:cubicBezTo>
                    <a:pt x="8455660" y="7620"/>
                    <a:pt x="8449310" y="0"/>
                    <a:pt x="8440420" y="0"/>
                  </a:cubicBezTo>
                  <a:close/>
                  <a:moveTo>
                    <a:pt x="7785100" y="5895340"/>
                  </a:moveTo>
                  <a:lnTo>
                    <a:pt x="2854960" y="5895340"/>
                  </a:lnTo>
                  <a:lnTo>
                    <a:pt x="668020" y="5895340"/>
                  </a:lnTo>
                  <a:lnTo>
                    <a:pt x="31750" y="5895340"/>
                  </a:lnTo>
                  <a:lnTo>
                    <a:pt x="31750" y="652780"/>
                  </a:lnTo>
                  <a:lnTo>
                    <a:pt x="8425180" y="652780"/>
                  </a:lnTo>
                  <a:lnTo>
                    <a:pt x="8425180" y="5895340"/>
                  </a:lnTo>
                  <a:lnTo>
                    <a:pt x="7785100" y="5895340"/>
                  </a:lnTo>
                  <a:lnTo>
                    <a:pt x="7785100" y="5895340"/>
                  </a:lnTo>
                  <a:close/>
                  <a:moveTo>
                    <a:pt x="8425180" y="31750"/>
                  </a:moveTo>
                  <a:lnTo>
                    <a:pt x="8425180" y="622300"/>
                  </a:lnTo>
                  <a:lnTo>
                    <a:pt x="31750" y="622300"/>
                  </a:lnTo>
                  <a:lnTo>
                    <a:pt x="31750" y="31750"/>
                  </a:lnTo>
                  <a:lnTo>
                    <a:pt x="8425180" y="31750"/>
                  </a:lnTo>
                  <a:close/>
                  <a:moveTo>
                    <a:pt x="31750" y="5927090"/>
                  </a:moveTo>
                  <a:lnTo>
                    <a:pt x="652780" y="5927090"/>
                  </a:lnTo>
                  <a:lnTo>
                    <a:pt x="652780" y="6319520"/>
                  </a:lnTo>
                  <a:lnTo>
                    <a:pt x="31750" y="6319520"/>
                  </a:lnTo>
                  <a:lnTo>
                    <a:pt x="31750" y="5927090"/>
                  </a:lnTo>
                  <a:close/>
                  <a:moveTo>
                    <a:pt x="683260" y="6318250"/>
                  </a:moveTo>
                  <a:lnTo>
                    <a:pt x="683260" y="5925820"/>
                  </a:lnTo>
                  <a:lnTo>
                    <a:pt x="2839720" y="5925820"/>
                  </a:lnTo>
                  <a:lnTo>
                    <a:pt x="2839720" y="6318250"/>
                  </a:lnTo>
                  <a:lnTo>
                    <a:pt x="683260" y="6318250"/>
                  </a:lnTo>
                  <a:close/>
                  <a:moveTo>
                    <a:pt x="2871470" y="6318250"/>
                  </a:moveTo>
                  <a:lnTo>
                    <a:pt x="2871470" y="5925820"/>
                  </a:lnTo>
                  <a:lnTo>
                    <a:pt x="7769861" y="5925820"/>
                  </a:lnTo>
                  <a:lnTo>
                    <a:pt x="7769861" y="6318250"/>
                  </a:lnTo>
                  <a:lnTo>
                    <a:pt x="2871470" y="6318250"/>
                  </a:lnTo>
                  <a:close/>
                  <a:moveTo>
                    <a:pt x="8425180" y="6318250"/>
                  </a:moveTo>
                  <a:lnTo>
                    <a:pt x="7801611" y="6318250"/>
                  </a:lnTo>
                  <a:lnTo>
                    <a:pt x="7801611" y="5925820"/>
                  </a:lnTo>
                  <a:lnTo>
                    <a:pt x="8425180" y="5925820"/>
                  </a:lnTo>
                  <a:lnTo>
                    <a:pt x="8425180" y="6318250"/>
                  </a:lnTo>
                  <a:close/>
                  <a:moveTo>
                    <a:pt x="226060" y="467360"/>
                  </a:moveTo>
                  <a:lnTo>
                    <a:pt x="339090" y="342900"/>
                  </a:lnTo>
                  <a:lnTo>
                    <a:pt x="226060" y="218440"/>
                  </a:lnTo>
                  <a:cubicBezTo>
                    <a:pt x="219710" y="212090"/>
                    <a:pt x="220980" y="201930"/>
                    <a:pt x="227330" y="196850"/>
                  </a:cubicBezTo>
                  <a:cubicBezTo>
                    <a:pt x="233680" y="190500"/>
                    <a:pt x="243840" y="191770"/>
                    <a:pt x="248920" y="198120"/>
                  </a:cubicBezTo>
                  <a:lnTo>
                    <a:pt x="359410" y="320040"/>
                  </a:lnTo>
                  <a:lnTo>
                    <a:pt x="469900" y="198120"/>
                  </a:lnTo>
                  <a:cubicBezTo>
                    <a:pt x="476250" y="191770"/>
                    <a:pt x="485140" y="191770"/>
                    <a:pt x="491490" y="196850"/>
                  </a:cubicBezTo>
                  <a:cubicBezTo>
                    <a:pt x="497840" y="203200"/>
                    <a:pt x="497840" y="212090"/>
                    <a:pt x="492760" y="218440"/>
                  </a:cubicBezTo>
                  <a:lnTo>
                    <a:pt x="381000" y="344170"/>
                  </a:lnTo>
                  <a:lnTo>
                    <a:pt x="494030" y="468630"/>
                  </a:lnTo>
                  <a:cubicBezTo>
                    <a:pt x="500380" y="474980"/>
                    <a:pt x="499110" y="485140"/>
                    <a:pt x="492760" y="490220"/>
                  </a:cubicBezTo>
                  <a:cubicBezTo>
                    <a:pt x="490220" y="492760"/>
                    <a:pt x="486410" y="494030"/>
                    <a:pt x="482600" y="494030"/>
                  </a:cubicBezTo>
                  <a:cubicBezTo>
                    <a:pt x="478790" y="494030"/>
                    <a:pt x="473710" y="492760"/>
                    <a:pt x="471170" y="488950"/>
                  </a:cubicBezTo>
                  <a:lnTo>
                    <a:pt x="360680" y="367030"/>
                  </a:lnTo>
                  <a:lnTo>
                    <a:pt x="250190" y="488950"/>
                  </a:lnTo>
                  <a:cubicBezTo>
                    <a:pt x="247650" y="492760"/>
                    <a:pt x="242570" y="494030"/>
                    <a:pt x="238760" y="494030"/>
                  </a:cubicBezTo>
                  <a:cubicBezTo>
                    <a:pt x="234950" y="494030"/>
                    <a:pt x="231140" y="492760"/>
                    <a:pt x="228600" y="490220"/>
                  </a:cubicBezTo>
                  <a:cubicBezTo>
                    <a:pt x="220980" y="483870"/>
                    <a:pt x="220980" y="473710"/>
                    <a:pt x="226060" y="467360"/>
                  </a:cubicBezTo>
                  <a:close/>
                  <a:moveTo>
                    <a:pt x="1104900" y="344170"/>
                  </a:moveTo>
                  <a:cubicBezTo>
                    <a:pt x="1104900" y="335280"/>
                    <a:pt x="1112520" y="328930"/>
                    <a:pt x="1120140" y="328930"/>
                  </a:cubicBezTo>
                  <a:lnTo>
                    <a:pt x="1363980" y="328930"/>
                  </a:lnTo>
                  <a:cubicBezTo>
                    <a:pt x="1372870" y="328930"/>
                    <a:pt x="1379220" y="336550"/>
                    <a:pt x="1379220" y="344170"/>
                  </a:cubicBezTo>
                  <a:cubicBezTo>
                    <a:pt x="1379220" y="353060"/>
                    <a:pt x="1371600" y="359410"/>
                    <a:pt x="1363980" y="359410"/>
                  </a:cubicBezTo>
                  <a:lnTo>
                    <a:pt x="1120140" y="359410"/>
                  </a:lnTo>
                  <a:cubicBezTo>
                    <a:pt x="1111250" y="359410"/>
                    <a:pt x="1104900" y="351790"/>
                    <a:pt x="1104900" y="344170"/>
                  </a:cubicBezTo>
                  <a:close/>
                  <a:moveTo>
                    <a:pt x="676910" y="452120"/>
                  </a:moveTo>
                  <a:lnTo>
                    <a:pt x="702310" y="452120"/>
                  </a:lnTo>
                  <a:lnTo>
                    <a:pt x="702310" y="477520"/>
                  </a:lnTo>
                  <a:cubicBezTo>
                    <a:pt x="702310" y="486410"/>
                    <a:pt x="709930" y="492760"/>
                    <a:pt x="717550" y="492760"/>
                  </a:cubicBezTo>
                  <a:lnTo>
                    <a:pt x="924560" y="492760"/>
                  </a:lnTo>
                  <a:cubicBezTo>
                    <a:pt x="933450" y="492760"/>
                    <a:pt x="939800" y="485140"/>
                    <a:pt x="939800" y="477520"/>
                  </a:cubicBezTo>
                  <a:lnTo>
                    <a:pt x="939800" y="250190"/>
                  </a:lnTo>
                  <a:cubicBezTo>
                    <a:pt x="939800" y="241300"/>
                    <a:pt x="932180" y="234950"/>
                    <a:pt x="924560" y="234950"/>
                  </a:cubicBezTo>
                  <a:lnTo>
                    <a:pt x="899160" y="234950"/>
                  </a:lnTo>
                  <a:lnTo>
                    <a:pt x="899160" y="209550"/>
                  </a:lnTo>
                  <a:cubicBezTo>
                    <a:pt x="899160" y="200660"/>
                    <a:pt x="891540" y="194310"/>
                    <a:pt x="883920" y="194310"/>
                  </a:cubicBezTo>
                  <a:lnTo>
                    <a:pt x="676910" y="194310"/>
                  </a:lnTo>
                  <a:cubicBezTo>
                    <a:pt x="668020" y="194310"/>
                    <a:pt x="661670" y="201930"/>
                    <a:pt x="661670" y="209550"/>
                  </a:cubicBezTo>
                  <a:lnTo>
                    <a:pt x="661670" y="436880"/>
                  </a:lnTo>
                  <a:cubicBezTo>
                    <a:pt x="661670" y="445770"/>
                    <a:pt x="668020" y="452120"/>
                    <a:pt x="676910" y="452120"/>
                  </a:cubicBezTo>
                  <a:close/>
                  <a:moveTo>
                    <a:pt x="909320" y="265430"/>
                  </a:moveTo>
                  <a:lnTo>
                    <a:pt x="909320" y="462280"/>
                  </a:lnTo>
                  <a:lnTo>
                    <a:pt x="734060" y="462280"/>
                  </a:lnTo>
                  <a:lnTo>
                    <a:pt x="734060" y="452120"/>
                  </a:lnTo>
                  <a:lnTo>
                    <a:pt x="883920" y="452120"/>
                  </a:lnTo>
                  <a:cubicBezTo>
                    <a:pt x="892810" y="452120"/>
                    <a:pt x="899160" y="444500"/>
                    <a:pt x="899160" y="436880"/>
                  </a:cubicBezTo>
                  <a:lnTo>
                    <a:pt x="899160" y="265430"/>
                  </a:lnTo>
                  <a:lnTo>
                    <a:pt x="909320" y="265430"/>
                  </a:lnTo>
                  <a:close/>
                  <a:moveTo>
                    <a:pt x="692150" y="224790"/>
                  </a:moveTo>
                  <a:lnTo>
                    <a:pt x="867410" y="224790"/>
                  </a:lnTo>
                  <a:lnTo>
                    <a:pt x="867410" y="421640"/>
                  </a:lnTo>
                  <a:lnTo>
                    <a:pt x="692150" y="421640"/>
                  </a:lnTo>
                  <a:lnTo>
                    <a:pt x="692150" y="224790"/>
                  </a:lnTo>
                  <a:close/>
                  <a:moveTo>
                    <a:pt x="466090" y="6236970"/>
                  </a:moveTo>
                  <a:cubicBezTo>
                    <a:pt x="463550" y="6242050"/>
                    <a:pt x="457200" y="6245860"/>
                    <a:pt x="452120" y="6245860"/>
                  </a:cubicBezTo>
                  <a:cubicBezTo>
                    <a:pt x="449580" y="6245860"/>
                    <a:pt x="447040" y="6245860"/>
                    <a:pt x="444500" y="6244590"/>
                  </a:cubicBezTo>
                  <a:lnTo>
                    <a:pt x="229870" y="6137910"/>
                  </a:lnTo>
                  <a:cubicBezTo>
                    <a:pt x="224790" y="6135370"/>
                    <a:pt x="220980" y="6130290"/>
                    <a:pt x="220980" y="6123940"/>
                  </a:cubicBezTo>
                  <a:cubicBezTo>
                    <a:pt x="220980" y="6117590"/>
                    <a:pt x="224790" y="6112510"/>
                    <a:pt x="229870" y="6109970"/>
                  </a:cubicBezTo>
                  <a:lnTo>
                    <a:pt x="444500" y="6003290"/>
                  </a:lnTo>
                  <a:cubicBezTo>
                    <a:pt x="452120" y="5999480"/>
                    <a:pt x="461010" y="6002020"/>
                    <a:pt x="466090" y="6010910"/>
                  </a:cubicBezTo>
                  <a:cubicBezTo>
                    <a:pt x="469900" y="6018530"/>
                    <a:pt x="467360" y="6027420"/>
                    <a:pt x="458470" y="6032500"/>
                  </a:cubicBezTo>
                  <a:lnTo>
                    <a:pt x="271780" y="6125210"/>
                  </a:lnTo>
                  <a:lnTo>
                    <a:pt x="458470" y="6217920"/>
                  </a:lnTo>
                  <a:cubicBezTo>
                    <a:pt x="467360" y="6219190"/>
                    <a:pt x="469900" y="6229350"/>
                    <a:pt x="466090" y="6236970"/>
                  </a:cubicBezTo>
                  <a:close/>
                  <a:moveTo>
                    <a:pt x="7989570" y="6008370"/>
                  </a:moveTo>
                  <a:cubicBezTo>
                    <a:pt x="7993380" y="6000750"/>
                    <a:pt x="8002270" y="5996940"/>
                    <a:pt x="8011160" y="6000750"/>
                  </a:cubicBezTo>
                  <a:lnTo>
                    <a:pt x="8225790" y="6107430"/>
                  </a:lnTo>
                  <a:cubicBezTo>
                    <a:pt x="8230870" y="6109970"/>
                    <a:pt x="8234680" y="6115050"/>
                    <a:pt x="8234680" y="6121400"/>
                  </a:cubicBezTo>
                  <a:cubicBezTo>
                    <a:pt x="8234680" y="6127750"/>
                    <a:pt x="8230870" y="6132830"/>
                    <a:pt x="8225790" y="6135370"/>
                  </a:cubicBezTo>
                  <a:lnTo>
                    <a:pt x="8011160" y="6242050"/>
                  </a:lnTo>
                  <a:cubicBezTo>
                    <a:pt x="8008620" y="6243320"/>
                    <a:pt x="8006080" y="6243320"/>
                    <a:pt x="8003540" y="6243320"/>
                  </a:cubicBezTo>
                  <a:cubicBezTo>
                    <a:pt x="7997190" y="6243320"/>
                    <a:pt x="7992110" y="6239510"/>
                    <a:pt x="7989570" y="6234430"/>
                  </a:cubicBezTo>
                  <a:cubicBezTo>
                    <a:pt x="7985761" y="6226810"/>
                    <a:pt x="7988301" y="6217920"/>
                    <a:pt x="7997190" y="6212840"/>
                  </a:cubicBezTo>
                  <a:lnTo>
                    <a:pt x="8183880" y="6120130"/>
                  </a:lnTo>
                  <a:lnTo>
                    <a:pt x="7997190" y="6027420"/>
                  </a:lnTo>
                  <a:cubicBezTo>
                    <a:pt x="7989570" y="6026150"/>
                    <a:pt x="7985760" y="6015990"/>
                    <a:pt x="7989570" y="6008370"/>
                  </a:cubicBezTo>
                  <a:close/>
                </a:path>
              </a:pathLst>
            </a:custGeom>
            <a:solidFill>
              <a:srgbClr val="4A5666"/>
            </a:solidFill>
          </p:spPr>
          <p:txBody>
            <a:bodyPr/>
            <a:lstStyle/>
            <a:p>
              <a:endParaRPr lang="en-GB"/>
            </a:p>
          </p:txBody>
        </p:sp>
      </p:grpSp>
      <p:sp>
        <p:nvSpPr>
          <p:cNvPr id="27" name="TextBox 27"/>
          <p:cNvSpPr txBox="1"/>
          <p:nvPr/>
        </p:nvSpPr>
        <p:spPr>
          <a:xfrm>
            <a:off x="13032411" y="2793109"/>
            <a:ext cx="3954349" cy="1071056"/>
          </a:xfrm>
          <a:prstGeom prst="rect">
            <a:avLst/>
          </a:prstGeom>
        </p:spPr>
        <p:txBody>
          <a:bodyPr lIns="0" tIns="0" rIns="0" bIns="0" rtlCol="0" anchor="t">
            <a:spAutoFit/>
          </a:bodyPr>
          <a:lstStyle/>
          <a:p>
            <a:pPr algn="ctr">
              <a:lnSpc>
                <a:spcPts val="4404"/>
              </a:lnSpc>
              <a:spcBef>
                <a:spcPct val="0"/>
              </a:spcBef>
            </a:pPr>
            <a:r>
              <a:rPr lang="en-US" sz="2823" spc="225" dirty="0">
                <a:solidFill>
                  <a:srgbClr val="333F4E"/>
                </a:solidFill>
                <a:latin typeface="Space Mono Bold"/>
              </a:rPr>
              <a:t> </a:t>
            </a:r>
            <a:r>
              <a:rPr lang="en-US" sz="2823" spc="225" dirty="0">
                <a:latin typeface="Arial" panose="020B0604020202020204" pitchFamily="34" charset="0"/>
                <a:cs typeface="Arial" panose="020B0604020202020204" pitchFamily="34" charset="0"/>
              </a:rPr>
              <a:t>Messaging and </a:t>
            </a:r>
            <a:r>
              <a:rPr lang="en-US" sz="2823" spc="225" dirty="0" err="1">
                <a:latin typeface="Arial" panose="020B0604020202020204" pitchFamily="34" charset="0"/>
                <a:cs typeface="Arial" panose="020B0604020202020204" pitchFamily="34" charset="0"/>
              </a:rPr>
              <a:t>flavouring</a:t>
            </a:r>
            <a:endParaRPr lang="en-US" sz="2823" spc="225" dirty="0">
              <a:latin typeface="Arial" panose="020B0604020202020204" pitchFamily="34" charset="0"/>
              <a:cs typeface="Arial" panose="020B0604020202020204" pitchFamily="34" charset="0"/>
            </a:endParaRPr>
          </a:p>
        </p:txBody>
      </p:sp>
      <p:sp>
        <p:nvSpPr>
          <p:cNvPr id="28" name="TextBox 28"/>
          <p:cNvSpPr txBox="1"/>
          <p:nvPr/>
        </p:nvSpPr>
        <p:spPr>
          <a:xfrm>
            <a:off x="0" y="221550"/>
            <a:ext cx="18288000" cy="970522"/>
          </a:xfrm>
          <a:prstGeom prst="rect">
            <a:avLst/>
          </a:prstGeom>
        </p:spPr>
        <p:txBody>
          <a:bodyPr lIns="0" tIns="0" rIns="0" bIns="0" rtlCol="0" anchor="t">
            <a:spAutoFit/>
          </a:bodyPr>
          <a:lstStyle/>
          <a:p>
            <a:pPr algn="ctr">
              <a:lnSpc>
                <a:spcPts val="8260"/>
              </a:lnSpc>
            </a:pPr>
            <a:r>
              <a:rPr lang="en-US" sz="5900" spc="295" dirty="0">
                <a:latin typeface="Arial" panose="020B0604020202020204" pitchFamily="34" charset="0"/>
                <a:cs typeface="Arial" panose="020B0604020202020204" pitchFamily="34" charset="0"/>
              </a:rPr>
              <a:t>Vapes &amp; same ad tactics</a:t>
            </a:r>
          </a:p>
        </p:txBody>
      </p:sp>
      <p:sp>
        <p:nvSpPr>
          <p:cNvPr id="29" name="Freeform 11">
            <a:extLst>
              <a:ext uri="{FF2B5EF4-FFF2-40B4-BE49-F238E27FC236}">
                <a16:creationId xmlns:a16="http://schemas.microsoft.com/office/drawing/2014/main" id="{6614215F-4E47-061C-A833-C72CD50EC778}"/>
              </a:ext>
            </a:extLst>
          </p:cNvPr>
          <p:cNvSpPr/>
          <p:nvPr/>
        </p:nvSpPr>
        <p:spPr>
          <a:xfrm>
            <a:off x="14918627" y="221550"/>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5"/>
            <a:stretch>
              <a:fillRect/>
            </a:stretch>
          </a:blipFill>
        </p:spPr>
        <p:txBody>
          <a:bodyPr/>
          <a:lstStyle/>
          <a:p>
            <a:endParaRPr lang="en-GB"/>
          </a:p>
        </p:txBody>
      </p:sp>
      <p:pic>
        <p:nvPicPr>
          <p:cNvPr id="30" name="Picture 29" descr="A logo on a black background&#10;&#10;AI-generated content may be incorrect.">
            <a:extLst>
              <a:ext uri="{FF2B5EF4-FFF2-40B4-BE49-F238E27FC236}">
                <a16:creationId xmlns:a16="http://schemas.microsoft.com/office/drawing/2014/main" id="{29516FF1-B625-52FC-D797-CDB15B6D7B32}"/>
              </a:ext>
            </a:extLst>
          </p:cNvPr>
          <p:cNvPicPr>
            <a:picLocks noChangeAspect="1"/>
          </p:cNvPicPr>
          <p:nvPr/>
        </p:nvPicPr>
        <p:blipFill>
          <a:blip r:embed="rId6"/>
          <a:stretch>
            <a:fillRect/>
          </a:stretch>
        </p:blipFill>
        <p:spPr>
          <a:xfrm>
            <a:off x="17090242" y="27172"/>
            <a:ext cx="1164321" cy="1236723"/>
          </a:xfrm>
          <a:prstGeom prst="rect">
            <a:avLst/>
          </a:prstGeom>
        </p:spPr>
      </p:pic>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7281849" cy="10287000"/>
          </a:xfrm>
          <a:prstGeom prst="rect">
            <a:avLst/>
          </a:prstGeom>
          <a:solidFill>
            <a:srgbClr val="EDE6DE"/>
          </a:solidFill>
        </p:spPr>
        <p:txBody>
          <a:bodyPr/>
          <a:lstStyle/>
          <a:p>
            <a:endParaRPr lang="en-GB" dirty="0"/>
          </a:p>
        </p:txBody>
      </p:sp>
      <p:grpSp>
        <p:nvGrpSpPr>
          <p:cNvPr id="9" name="Group 9"/>
          <p:cNvGrpSpPr>
            <a:grpSpLocks noChangeAspect="1"/>
          </p:cNvGrpSpPr>
          <p:nvPr/>
        </p:nvGrpSpPr>
        <p:grpSpPr>
          <a:xfrm>
            <a:off x="11823535" y="831006"/>
            <a:ext cx="6164033" cy="4629043"/>
            <a:chOff x="0" y="0"/>
            <a:chExt cx="8455660" cy="6350000"/>
          </a:xfrm>
        </p:grpSpPr>
        <p:sp>
          <p:nvSpPr>
            <p:cNvPr id="10" name="Freeform 10"/>
            <p:cNvSpPr/>
            <p:nvPr/>
          </p:nvSpPr>
          <p:spPr>
            <a:xfrm>
              <a:off x="15240" y="5910580"/>
              <a:ext cx="8425180" cy="424180"/>
            </a:xfrm>
            <a:custGeom>
              <a:avLst/>
              <a:gdLst/>
              <a:ahLst/>
              <a:cxnLst/>
              <a:rect l="l" t="t" r="r" b="b"/>
              <a:pathLst>
                <a:path w="8425180" h="424180">
                  <a:moveTo>
                    <a:pt x="7769860" y="424180"/>
                  </a:moveTo>
                  <a:lnTo>
                    <a:pt x="2839720" y="424180"/>
                  </a:lnTo>
                  <a:lnTo>
                    <a:pt x="2839720" y="1270"/>
                  </a:lnTo>
                  <a:lnTo>
                    <a:pt x="7769860" y="1270"/>
                  </a:lnTo>
                  <a:lnTo>
                    <a:pt x="7769860" y="424180"/>
                  </a:lnTo>
                  <a:close/>
                  <a:moveTo>
                    <a:pt x="652780" y="0"/>
                  </a:moveTo>
                  <a:lnTo>
                    <a:pt x="0" y="0"/>
                  </a:lnTo>
                  <a:lnTo>
                    <a:pt x="0" y="422910"/>
                  </a:lnTo>
                  <a:lnTo>
                    <a:pt x="651510" y="422910"/>
                  </a:lnTo>
                  <a:lnTo>
                    <a:pt x="652780" y="0"/>
                  </a:lnTo>
                  <a:lnTo>
                    <a:pt x="652780" y="0"/>
                  </a:lnTo>
                  <a:close/>
                  <a:moveTo>
                    <a:pt x="8425180" y="0"/>
                  </a:moveTo>
                  <a:lnTo>
                    <a:pt x="7769860" y="0"/>
                  </a:lnTo>
                  <a:lnTo>
                    <a:pt x="7769860" y="422910"/>
                  </a:lnTo>
                  <a:lnTo>
                    <a:pt x="8425180" y="422910"/>
                  </a:lnTo>
                  <a:lnTo>
                    <a:pt x="8425180" y="0"/>
                  </a:lnTo>
                  <a:close/>
                </a:path>
              </a:pathLst>
            </a:custGeom>
            <a:solidFill>
              <a:srgbClr val="BDBBB9"/>
            </a:solidFill>
          </p:spPr>
          <p:txBody>
            <a:bodyPr/>
            <a:lstStyle/>
            <a:p>
              <a:endParaRPr lang="en-GB"/>
            </a:p>
          </p:txBody>
        </p:sp>
        <p:sp>
          <p:nvSpPr>
            <p:cNvPr id="11" name="Freeform 11"/>
            <p:cNvSpPr/>
            <p:nvPr/>
          </p:nvSpPr>
          <p:spPr>
            <a:xfrm>
              <a:off x="15240" y="15240"/>
              <a:ext cx="8425180" cy="6319520"/>
            </a:xfrm>
            <a:custGeom>
              <a:avLst/>
              <a:gdLst/>
              <a:ahLst/>
              <a:cxnLst/>
              <a:rect l="l" t="t" r="r" b="b"/>
              <a:pathLst>
                <a:path w="8425180" h="6319520">
                  <a:moveTo>
                    <a:pt x="2839720" y="6319520"/>
                  </a:moveTo>
                  <a:lnTo>
                    <a:pt x="652780" y="6319520"/>
                  </a:lnTo>
                  <a:lnTo>
                    <a:pt x="652780" y="5896610"/>
                  </a:lnTo>
                  <a:lnTo>
                    <a:pt x="2840990" y="5896610"/>
                  </a:lnTo>
                  <a:lnTo>
                    <a:pt x="2839720" y="6319520"/>
                  </a:lnTo>
                  <a:lnTo>
                    <a:pt x="2839720" y="6319520"/>
                  </a:lnTo>
                  <a:close/>
                  <a:moveTo>
                    <a:pt x="8425180" y="0"/>
                  </a:moveTo>
                  <a:lnTo>
                    <a:pt x="0" y="0"/>
                  </a:lnTo>
                  <a:lnTo>
                    <a:pt x="0" y="622300"/>
                  </a:lnTo>
                  <a:lnTo>
                    <a:pt x="8425180" y="622300"/>
                  </a:lnTo>
                  <a:lnTo>
                    <a:pt x="8425180" y="0"/>
                  </a:lnTo>
                  <a:lnTo>
                    <a:pt x="8425180" y="0"/>
                  </a:lnTo>
                  <a:close/>
                </a:path>
              </a:pathLst>
            </a:custGeom>
            <a:solidFill>
              <a:srgbClr val="F47421"/>
            </a:solidFill>
          </p:spPr>
          <p:txBody>
            <a:bodyPr/>
            <a:lstStyle/>
            <a:p>
              <a:endParaRPr lang="en-GB"/>
            </a:p>
          </p:txBody>
        </p:sp>
        <p:sp>
          <p:nvSpPr>
            <p:cNvPr id="12" name="Freeform 12"/>
            <p:cNvSpPr/>
            <p:nvPr/>
          </p:nvSpPr>
          <p:spPr>
            <a:xfrm>
              <a:off x="15240" y="637540"/>
              <a:ext cx="8425180" cy="5273040"/>
            </a:xfrm>
            <a:custGeom>
              <a:avLst/>
              <a:gdLst/>
              <a:ahLst/>
              <a:cxnLst/>
              <a:rect l="l" t="t" r="r" b="b"/>
              <a:pathLst>
                <a:path w="8425180" h="5273040">
                  <a:moveTo>
                    <a:pt x="8425180" y="5273040"/>
                  </a:moveTo>
                  <a:lnTo>
                    <a:pt x="0" y="5273040"/>
                  </a:lnTo>
                  <a:lnTo>
                    <a:pt x="0" y="0"/>
                  </a:lnTo>
                  <a:lnTo>
                    <a:pt x="8425180" y="0"/>
                  </a:lnTo>
                  <a:lnTo>
                    <a:pt x="8425180" y="5273040"/>
                  </a:lnTo>
                  <a:lnTo>
                    <a:pt x="8425180" y="5273040"/>
                  </a:lnTo>
                  <a:close/>
                </a:path>
              </a:pathLst>
            </a:custGeom>
            <a:blipFill>
              <a:blip r:embed="rId3"/>
              <a:stretch>
                <a:fillRect l="-11265"/>
              </a:stretch>
            </a:blipFill>
          </p:spPr>
          <p:txBody>
            <a:bodyPr/>
            <a:lstStyle/>
            <a:p>
              <a:endParaRPr lang="en-GB"/>
            </a:p>
          </p:txBody>
        </p:sp>
        <p:sp>
          <p:nvSpPr>
            <p:cNvPr id="13" name="Freeform 13"/>
            <p:cNvSpPr/>
            <p:nvPr/>
          </p:nvSpPr>
          <p:spPr>
            <a:xfrm>
              <a:off x="0" y="0"/>
              <a:ext cx="8455660" cy="6348730"/>
            </a:xfrm>
            <a:custGeom>
              <a:avLst/>
              <a:gdLst/>
              <a:ahLst/>
              <a:cxnLst/>
              <a:rect l="l" t="t" r="r" b="b"/>
              <a:pathLst>
                <a:path w="8455660" h="6348730">
                  <a:moveTo>
                    <a:pt x="8440420" y="0"/>
                  </a:moveTo>
                  <a:lnTo>
                    <a:pt x="15240" y="0"/>
                  </a:lnTo>
                  <a:cubicBezTo>
                    <a:pt x="7620" y="0"/>
                    <a:pt x="0" y="7620"/>
                    <a:pt x="0" y="15240"/>
                  </a:cubicBezTo>
                  <a:lnTo>
                    <a:pt x="0" y="5910580"/>
                  </a:lnTo>
                  <a:lnTo>
                    <a:pt x="0" y="6333490"/>
                  </a:lnTo>
                  <a:cubicBezTo>
                    <a:pt x="0" y="6342380"/>
                    <a:pt x="7620" y="6348730"/>
                    <a:pt x="15240" y="6348730"/>
                  </a:cubicBezTo>
                  <a:lnTo>
                    <a:pt x="666750" y="6348730"/>
                  </a:lnTo>
                  <a:lnTo>
                    <a:pt x="2854960" y="6348730"/>
                  </a:lnTo>
                  <a:lnTo>
                    <a:pt x="7785100" y="6348730"/>
                  </a:lnTo>
                  <a:lnTo>
                    <a:pt x="8440420" y="6348730"/>
                  </a:lnTo>
                  <a:cubicBezTo>
                    <a:pt x="8449310" y="6348730"/>
                    <a:pt x="8455660" y="6341110"/>
                    <a:pt x="8455660" y="6333490"/>
                  </a:cubicBezTo>
                  <a:lnTo>
                    <a:pt x="8455660" y="5910580"/>
                  </a:lnTo>
                  <a:lnTo>
                    <a:pt x="8455660" y="15240"/>
                  </a:lnTo>
                  <a:cubicBezTo>
                    <a:pt x="8455660" y="7620"/>
                    <a:pt x="8449310" y="0"/>
                    <a:pt x="8440420" y="0"/>
                  </a:cubicBezTo>
                  <a:close/>
                  <a:moveTo>
                    <a:pt x="7785100" y="5895340"/>
                  </a:moveTo>
                  <a:lnTo>
                    <a:pt x="2854960" y="5895340"/>
                  </a:lnTo>
                  <a:lnTo>
                    <a:pt x="668020" y="5895340"/>
                  </a:lnTo>
                  <a:lnTo>
                    <a:pt x="31750" y="5895340"/>
                  </a:lnTo>
                  <a:lnTo>
                    <a:pt x="31750" y="652780"/>
                  </a:lnTo>
                  <a:lnTo>
                    <a:pt x="8425180" y="652780"/>
                  </a:lnTo>
                  <a:lnTo>
                    <a:pt x="8425180" y="5895340"/>
                  </a:lnTo>
                  <a:lnTo>
                    <a:pt x="7785100" y="5895340"/>
                  </a:lnTo>
                  <a:lnTo>
                    <a:pt x="7785100" y="5895340"/>
                  </a:lnTo>
                  <a:close/>
                  <a:moveTo>
                    <a:pt x="8425180" y="31750"/>
                  </a:moveTo>
                  <a:lnTo>
                    <a:pt x="8425180" y="622300"/>
                  </a:lnTo>
                  <a:lnTo>
                    <a:pt x="31750" y="622300"/>
                  </a:lnTo>
                  <a:lnTo>
                    <a:pt x="31750" y="31750"/>
                  </a:lnTo>
                  <a:lnTo>
                    <a:pt x="8425180" y="31750"/>
                  </a:lnTo>
                  <a:close/>
                  <a:moveTo>
                    <a:pt x="31750" y="5927090"/>
                  </a:moveTo>
                  <a:lnTo>
                    <a:pt x="652780" y="5927090"/>
                  </a:lnTo>
                  <a:lnTo>
                    <a:pt x="652780" y="6319520"/>
                  </a:lnTo>
                  <a:lnTo>
                    <a:pt x="31750" y="6319520"/>
                  </a:lnTo>
                  <a:lnTo>
                    <a:pt x="31750" y="5927090"/>
                  </a:lnTo>
                  <a:close/>
                  <a:moveTo>
                    <a:pt x="683260" y="6318250"/>
                  </a:moveTo>
                  <a:lnTo>
                    <a:pt x="683260" y="5925820"/>
                  </a:lnTo>
                  <a:lnTo>
                    <a:pt x="2839720" y="5925820"/>
                  </a:lnTo>
                  <a:lnTo>
                    <a:pt x="2839720" y="6318250"/>
                  </a:lnTo>
                  <a:lnTo>
                    <a:pt x="683260" y="6318250"/>
                  </a:lnTo>
                  <a:close/>
                  <a:moveTo>
                    <a:pt x="2871470" y="6318250"/>
                  </a:moveTo>
                  <a:lnTo>
                    <a:pt x="2871470" y="5925820"/>
                  </a:lnTo>
                  <a:lnTo>
                    <a:pt x="7769861" y="5925820"/>
                  </a:lnTo>
                  <a:lnTo>
                    <a:pt x="7769861" y="6318250"/>
                  </a:lnTo>
                  <a:lnTo>
                    <a:pt x="2871470" y="6318250"/>
                  </a:lnTo>
                  <a:close/>
                  <a:moveTo>
                    <a:pt x="8425180" y="6318250"/>
                  </a:moveTo>
                  <a:lnTo>
                    <a:pt x="7801611" y="6318250"/>
                  </a:lnTo>
                  <a:lnTo>
                    <a:pt x="7801611" y="5925820"/>
                  </a:lnTo>
                  <a:lnTo>
                    <a:pt x="8425180" y="5925820"/>
                  </a:lnTo>
                  <a:lnTo>
                    <a:pt x="8425180" y="6318250"/>
                  </a:lnTo>
                  <a:close/>
                  <a:moveTo>
                    <a:pt x="226060" y="467360"/>
                  </a:moveTo>
                  <a:lnTo>
                    <a:pt x="339090" y="342900"/>
                  </a:lnTo>
                  <a:lnTo>
                    <a:pt x="226060" y="218440"/>
                  </a:lnTo>
                  <a:cubicBezTo>
                    <a:pt x="219710" y="212090"/>
                    <a:pt x="220980" y="201930"/>
                    <a:pt x="227330" y="196850"/>
                  </a:cubicBezTo>
                  <a:cubicBezTo>
                    <a:pt x="233680" y="190500"/>
                    <a:pt x="243840" y="191770"/>
                    <a:pt x="248920" y="198120"/>
                  </a:cubicBezTo>
                  <a:lnTo>
                    <a:pt x="359410" y="320040"/>
                  </a:lnTo>
                  <a:lnTo>
                    <a:pt x="469900" y="198120"/>
                  </a:lnTo>
                  <a:cubicBezTo>
                    <a:pt x="476250" y="191770"/>
                    <a:pt x="485140" y="191770"/>
                    <a:pt x="491490" y="196850"/>
                  </a:cubicBezTo>
                  <a:cubicBezTo>
                    <a:pt x="497840" y="203200"/>
                    <a:pt x="497840" y="212090"/>
                    <a:pt x="492760" y="218440"/>
                  </a:cubicBezTo>
                  <a:lnTo>
                    <a:pt x="381000" y="344170"/>
                  </a:lnTo>
                  <a:lnTo>
                    <a:pt x="494030" y="468630"/>
                  </a:lnTo>
                  <a:cubicBezTo>
                    <a:pt x="500380" y="474980"/>
                    <a:pt x="499110" y="485140"/>
                    <a:pt x="492760" y="490220"/>
                  </a:cubicBezTo>
                  <a:cubicBezTo>
                    <a:pt x="490220" y="492760"/>
                    <a:pt x="486410" y="494030"/>
                    <a:pt x="482600" y="494030"/>
                  </a:cubicBezTo>
                  <a:cubicBezTo>
                    <a:pt x="478790" y="494030"/>
                    <a:pt x="473710" y="492760"/>
                    <a:pt x="471170" y="488950"/>
                  </a:cubicBezTo>
                  <a:lnTo>
                    <a:pt x="360680" y="367030"/>
                  </a:lnTo>
                  <a:lnTo>
                    <a:pt x="250190" y="488950"/>
                  </a:lnTo>
                  <a:cubicBezTo>
                    <a:pt x="247650" y="492760"/>
                    <a:pt x="242570" y="494030"/>
                    <a:pt x="238760" y="494030"/>
                  </a:cubicBezTo>
                  <a:cubicBezTo>
                    <a:pt x="234950" y="494030"/>
                    <a:pt x="231140" y="492760"/>
                    <a:pt x="228600" y="490220"/>
                  </a:cubicBezTo>
                  <a:cubicBezTo>
                    <a:pt x="220980" y="483870"/>
                    <a:pt x="220980" y="473710"/>
                    <a:pt x="226060" y="467360"/>
                  </a:cubicBezTo>
                  <a:close/>
                  <a:moveTo>
                    <a:pt x="1104900" y="344170"/>
                  </a:moveTo>
                  <a:cubicBezTo>
                    <a:pt x="1104900" y="335280"/>
                    <a:pt x="1112520" y="328930"/>
                    <a:pt x="1120140" y="328930"/>
                  </a:cubicBezTo>
                  <a:lnTo>
                    <a:pt x="1363980" y="328930"/>
                  </a:lnTo>
                  <a:cubicBezTo>
                    <a:pt x="1372870" y="328930"/>
                    <a:pt x="1379220" y="336550"/>
                    <a:pt x="1379220" y="344170"/>
                  </a:cubicBezTo>
                  <a:cubicBezTo>
                    <a:pt x="1379220" y="353060"/>
                    <a:pt x="1371600" y="359410"/>
                    <a:pt x="1363980" y="359410"/>
                  </a:cubicBezTo>
                  <a:lnTo>
                    <a:pt x="1120140" y="359410"/>
                  </a:lnTo>
                  <a:cubicBezTo>
                    <a:pt x="1111250" y="359410"/>
                    <a:pt x="1104900" y="351790"/>
                    <a:pt x="1104900" y="344170"/>
                  </a:cubicBezTo>
                  <a:close/>
                  <a:moveTo>
                    <a:pt x="676910" y="452120"/>
                  </a:moveTo>
                  <a:lnTo>
                    <a:pt x="702310" y="452120"/>
                  </a:lnTo>
                  <a:lnTo>
                    <a:pt x="702310" y="477520"/>
                  </a:lnTo>
                  <a:cubicBezTo>
                    <a:pt x="702310" y="486410"/>
                    <a:pt x="709930" y="492760"/>
                    <a:pt x="717550" y="492760"/>
                  </a:cubicBezTo>
                  <a:lnTo>
                    <a:pt x="924560" y="492760"/>
                  </a:lnTo>
                  <a:cubicBezTo>
                    <a:pt x="933450" y="492760"/>
                    <a:pt x="939800" y="485140"/>
                    <a:pt x="939800" y="477520"/>
                  </a:cubicBezTo>
                  <a:lnTo>
                    <a:pt x="939800" y="250190"/>
                  </a:lnTo>
                  <a:cubicBezTo>
                    <a:pt x="939800" y="241300"/>
                    <a:pt x="932180" y="234950"/>
                    <a:pt x="924560" y="234950"/>
                  </a:cubicBezTo>
                  <a:lnTo>
                    <a:pt x="899160" y="234950"/>
                  </a:lnTo>
                  <a:lnTo>
                    <a:pt x="899160" y="209550"/>
                  </a:lnTo>
                  <a:cubicBezTo>
                    <a:pt x="899160" y="200660"/>
                    <a:pt x="891540" y="194310"/>
                    <a:pt x="883920" y="194310"/>
                  </a:cubicBezTo>
                  <a:lnTo>
                    <a:pt x="676910" y="194310"/>
                  </a:lnTo>
                  <a:cubicBezTo>
                    <a:pt x="668020" y="194310"/>
                    <a:pt x="661670" y="201930"/>
                    <a:pt x="661670" y="209550"/>
                  </a:cubicBezTo>
                  <a:lnTo>
                    <a:pt x="661670" y="436880"/>
                  </a:lnTo>
                  <a:cubicBezTo>
                    <a:pt x="661670" y="445770"/>
                    <a:pt x="668020" y="452120"/>
                    <a:pt x="676910" y="452120"/>
                  </a:cubicBezTo>
                  <a:close/>
                  <a:moveTo>
                    <a:pt x="909320" y="265430"/>
                  </a:moveTo>
                  <a:lnTo>
                    <a:pt x="909320" y="462280"/>
                  </a:lnTo>
                  <a:lnTo>
                    <a:pt x="734060" y="462280"/>
                  </a:lnTo>
                  <a:lnTo>
                    <a:pt x="734060" y="452120"/>
                  </a:lnTo>
                  <a:lnTo>
                    <a:pt x="883920" y="452120"/>
                  </a:lnTo>
                  <a:cubicBezTo>
                    <a:pt x="892810" y="452120"/>
                    <a:pt x="899160" y="444500"/>
                    <a:pt x="899160" y="436880"/>
                  </a:cubicBezTo>
                  <a:lnTo>
                    <a:pt x="899160" y="265430"/>
                  </a:lnTo>
                  <a:lnTo>
                    <a:pt x="909320" y="265430"/>
                  </a:lnTo>
                  <a:close/>
                  <a:moveTo>
                    <a:pt x="692150" y="224790"/>
                  </a:moveTo>
                  <a:lnTo>
                    <a:pt x="867410" y="224790"/>
                  </a:lnTo>
                  <a:lnTo>
                    <a:pt x="867410" y="421640"/>
                  </a:lnTo>
                  <a:lnTo>
                    <a:pt x="692150" y="421640"/>
                  </a:lnTo>
                  <a:lnTo>
                    <a:pt x="692150" y="224790"/>
                  </a:lnTo>
                  <a:close/>
                  <a:moveTo>
                    <a:pt x="466090" y="6236970"/>
                  </a:moveTo>
                  <a:cubicBezTo>
                    <a:pt x="463550" y="6242050"/>
                    <a:pt x="457200" y="6245860"/>
                    <a:pt x="452120" y="6245860"/>
                  </a:cubicBezTo>
                  <a:cubicBezTo>
                    <a:pt x="449580" y="6245860"/>
                    <a:pt x="447040" y="6245860"/>
                    <a:pt x="444500" y="6244590"/>
                  </a:cubicBezTo>
                  <a:lnTo>
                    <a:pt x="229870" y="6137910"/>
                  </a:lnTo>
                  <a:cubicBezTo>
                    <a:pt x="224790" y="6135370"/>
                    <a:pt x="220980" y="6130290"/>
                    <a:pt x="220980" y="6123940"/>
                  </a:cubicBezTo>
                  <a:cubicBezTo>
                    <a:pt x="220980" y="6117590"/>
                    <a:pt x="224790" y="6112510"/>
                    <a:pt x="229870" y="6109970"/>
                  </a:cubicBezTo>
                  <a:lnTo>
                    <a:pt x="444500" y="6003290"/>
                  </a:lnTo>
                  <a:cubicBezTo>
                    <a:pt x="452120" y="5999480"/>
                    <a:pt x="461010" y="6002020"/>
                    <a:pt x="466090" y="6010910"/>
                  </a:cubicBezTo>
                  <a:cubicBezTo>
                    <a:pt x="469900" y="6018530"/>
                    <a:pt x="467360" y="6027420"/>
                    <a:pt x="458470" y="6032500"/>
                  </a:cubicBezTo>
                  <a:lnTo>
                    <a:pt x="271780" y="6125210"/>
                  </a:lnTo>
                  <a:lnTo>
                    <a:pt x="458470" y="6217920"/>
                  </a:lnTo>
                  <a:cubicBezTo>
                    <a:pt x="467360" y="6219190"/>
                    <a:pt x="469900" y="6229350"/>
                    <a:pt x="466090" y="6236970"/>
                  </a:cubicBezTo>
                  <a:close/>
                  <a:moveTo>
                    <a:pt x="7989570" y="6008370"/>
                  </a:moveTo>
                  <a:cubicBezTo>
                    <a:pt x="7993380" y="6000750"/>
                    <a:pt x="8002270" y="5996940"/>
                    <a:pt x="8011160" y="6000750"/>
                  </a:cubicBezTo>
                  <a:lnTo>
                    <a:pt x="8225790" y="6107430"/>
                  </a:lnTo>
                  <a:cubicBezTo>
                    <a:pt x="8230870" y="6109970"/>
                    <a:pt x="8234680" y="6115050"/>
                    <a:pt x="8234680" y="6121400"/>
                  </a:cubicBezTo>
                  <a:cubicBezTo>
                    <a:pt x="8234680" y="6127750"/>
                    <a:pt x="8230870" y="6132830"/>
                    <a:pt x="8225790" y="6135370"/>
                  </a:cubicBezTo>
                  <a:lnTo>
                    <a:pt x="8011160" y="6242050"/>
                  </a:lnTo>
                  <a:cubicBezTo>
                    <a:pt x="8008620" y="6243320"/>
                    <a:pt x="8006080" y="6243320"/>
                    <a:pt x="8003540" y="6243320"/>
                  </a:cubicBezTo>
                  <a:cubicBezTo>
                    <a:pt x="7997190" y="6243320"/>
                    <a:pt x="7992110" y="6239510"/>
                    <a:pt x="7989570" y="6234430"/>
                  </a:cubicBezTo>
                  <a:cubicBezTo>
                    <a:pt x="7985761" y="6226810"/>
                    <a:pt x="7988301" y="6217920"/>
                    <a:pt x="7997190" y="6212840"/>
                  </a:cubicBezTo>
                  <a:lnTo>
                    <a:pt x="8183880" y="6120130"/>
                  </a:lnTo>
                  <a:lnTo>
                    <a:pt x="7997190" y="6027420"/>
                  </a:lnTo>
                  <a:cubicBezTo>
                    <a:pt x="7989570" y="6026150"/>
                    <a:pt x="7985760" y="6015990"/>
                    <a:pt x="7989570" y="6008370"/>
                  </a:cubicBezTo>
                  <a:close/>
                </a:path>
              </a:pathLst>
            </a:custGeom>
            <a:solidFill>
              <a:srgbClr val="4A5666"/>
            </a:solidFill>
          </p:spPr>
          <p:txBody>
            <a:bodyPr/>
            <a:lstStyle/>
            <a:p>
              <a:endParaRPr lang="en-GB"/>
            </a:p>
          </p:txBody>
        </p:sp>
      </p:grpSp>
      <p:grpSp>
        <p:nvGrpSpPr>
          <p:cNvPr id="14" name="Group 14"/>
          <p:cNvGrpSpPr>
            <a:grpSpLocks noChangeAspect="1"/>
          </p:cNvGrpSpPr>
          <p:nvPr/>
        </p:nvGrpSpPr>
        <p:grpSpPr>
          <a:xfrm>
            <a:off x="7590937" y="1268316"/>
            <a:ext cx="4011590" cy="7750367"/>
            <a:chOff x="0" y="0"/>
            <a:chExt cx="3286760" cy="6350000"/>
          </a:xfrm>
        </p:grpSpPr>
        <p:sp>
          <p:nvSpPr>
            <p:cNvPr id="15" name="Freeform 15"/>
            <p:cNvSpPr/>
            <p:nvPr/>
          </p:nvSpPr>
          <p:spPr>
            <a:xfrm>
              <a:off x="7620" y="7620"/>
              <a:ext cx="3271520" cy="6334760"/>
            </a:xfrm>
            <a:custGeom>
              <a:avLst/>
              <a:gdLst/>
              <a:ahLst/>
              <a:cxnLst/>
              <a:rect l="l" t="t" r="r" b="b"/>
              <a:pathLst>
                <a:path w="3271520" h="6334760">
                  <a:moveTo>
                    <a:pt x="3271520" y="1236980"/>
                  </a:moveTo>
                  <a:lnTo>
                    <a:pt x="3271520" y="1846580"/>
                  </a:lnTo>
                  <a:moveTo>
                    <a:pt x="3271520" y="1846580"/>
                  </a:moveTo>
                  <a:lnTo>
                    <a:pt x="3271520" y="6334760"/>
                  </a:lnTo>
                  <a:lnTo>
                    <a:pt x="0" y="6334760"/>
                  </a:lnTo>
                  <a:lnTo>
                    <a:pt x="0" y="0"/>
                  </a:lnTo>
                  <a:lnTo>
                    <a:pt x="3271520" y="0"/>
                  </a:lnTo>
                  <a:lnTo>
                    <a:pt x="3271520" y="1236980"/>
                  </a:lnTo>
                </a:path>
              </a:pathLst>
            </a:custGeom>
            <a:blipFill>
              <a:blip r:embed="rId4"/>
              <a:stretch>
                <a:fillRect l="-57683" t="-46816" r="-111011"/>
              </a:stretch>
            </a:blipFill>
          </p:spPr>
          <p:txBody>
            <a:bodyPr/>
            <a:lstStyle/>
            <a:p>
              <a:endParaRPr lang="en-GB"/>
            </a:p>
          </p:txBody>
        </p:sp>
        <p:sp>
          <p:nvSpPr>
            <p:cNvPr id="16" name="Freeform 16"/>
            <p:cNvSpPr/>
            <p:nvPr/>
          </p:nvSpPr>
          <p:spPr>
            <a:xfrm>
              <a:off x="7620" y="7620"/>
              <a:ext cx="3271520" cy="6334760"/>
            </a:xfrm>
            <a:custGeom>
              <a:avLst/>
              <a:gdLst/>
              <a:ahLst/>
              <a:cxnLst/>
              <a:rect l="l" t="t" r="r" b="b"/>
              <a:pathLst>
                <a:path w="3271520" h="6334760">
                  <a:moveTo>
                    <a:pt x="3271520" y="6334760"/>
                  </a:moveTo>
                  <a:lnTo>
                    <a:pt x="0" y="6334760"/>
                  </a:lnTo>
                  <a:lnTo>
                    <a:pt x="0" y="6120130"/>
                  </a:lnTo>
                  <a:lnTo>
                    <a:pt x="3271520" y="6120130"/>
                  </a:lnTo>
                  <a:lnTo>
                    <a:pt x="3271520" y="6334760"/>
                  </a:lnTo>
                  <a:close/>
                  <a:moveTo>
                    <a:pt x="3271520" y="0"/>
                  </a:moveTo>
                  <a:lnTo>
                    <a:pt x="0" y="0"/>
                  </a:lnTo>
                  <a:lnTo>
                    <a:pt x="0" y="214630"/>
                  </a:lnTo>
                  <a:lnTo>
                    <a:pt x="3271520" y="214630"/>
                  </a:lnTo>
                  <a:lnTo>
                    <a:pt x="3271520" y="0"/>
                  </a:lnTo>
                  <a:close/>
                </a:path>
              </a:pathLst>
            </a:custGeom>
            <a:solidFill>
              <a:srgbClr val="52C3BE"/>
            </a:solidFill>
          </p:spPr>
          <p:txBody>
            <a:bodyPr/>
            <a:lstStyle/>
            <a:p>
              <a:endParaRPr lang="en-GB"/>
            </a:p>
          </p:txBody>
        </p:sp>
        <p:sp>
          <p:nvSpPr>
            <p:cNvPr id="17" name="Freeform 17"/>
            <p:cNvSpPr/>
            <p:nvPr/>
          </p:nvSpPr>
          <p:spPr>
            <a:xfrm>
              <a:off x="7620" y="7620"/>
              <a:ext cx="645160" cy="214630"/>
            </a:xfrm>
            <a:custGeom>
              <a:avLst/>
              <a:gdLst/>
              <a:ahLst/>
              <a:cxnLst/>
              <a:rect l="l" t="t" r="r" b="b"/>
              <a:pathLst>
                <a:path w="645160" h="214630">
                  <a:moveTo>
                    <a:pt x="429260" y="214630"/>
                  </a:moveTo>
                  <a:lnTo>
                    <a:pt x="214630" y="214630"/>
                  </a:lnTo>
                  <a:lnTo>
                    <a:pt x="214630" y="0"/>
                  </a:lnTo>
                  <a:lnTo>
                    <a:pt x="429260" y="0"/>
                  </a:lnTo>
                  <a:lnTo>
                    <a:pt x="429260" y="214630"/>
                  </a:lnTo>
                  <a:close/>
                  <a:moveTo>
                    <a:pt x="645160" y="0"/>
                  </a:moveTo>
                  <a:lnTo>
                    <a:pt x="429260" y="0"/>
                  </a:lnTo>
                  <a:lnTo>
                    <a:pt x="429260" y="214630"/>
                  </a:lnTo>
                  <a:lnTo>
                    <a:pt x="643890" y="214630"/>
                  </a:lnTo>
                  <a:lnTo>
                    <a:pt x="645160" y="0"/>
                  </a:lnTo>
                  <a:lnTo>
                    <a:pt x="645160" y="0"/>
                  </a:lnTo>
                  <a:close/>
                  <a:moveTo>
                    <a:pt x="214630" y="0"/>
                  </a:moveTo>
                  <a:lnTo>
                    <a:pt x="0" y="0"/>
                  </a:lnTo>
                  <a:lnTo>
                    <a:pt x="0" y="214630"/>
                  </a:lnTo>
                  <a:lnTo>
                    <a:pt x="214630" y="214630"/>
                  </a:lnTo>
                  <a:lnTo>
                    <a:pt x="214630" y="0"/>
                  </a:lnTo>
                  <a:close/>
                </a:path>
              </a:pathLst>
            </a:custGeom>
            <a:solidFill>
              <a:srgbClr val="52C3BE"/>
            </a:solidFill>
          </p:spPr>
          <p:txBody>
            <a:bodyPr/>
            <a:lstStyle/>
            <a:p>
              <a:endParaRPr lang="en-GB"/>
            </a:p>
          </p:txBody>
        </p:sp>
        <p:sp>
          <p:nvSpPr>
            <p:cNvPr id="18" name="Freeform 18"/>
            <p:cNvSpPr/>
            <p:nvPr/>
          </p:nvSpPr>
          <p:spPr>
            <a:xfrm>
              <a:off x="0" y="0"/>
              <a:ext cx="3286760" cy="6350000"/>
            </a:xfrm>
            <a:custGeom>
              <a:avLst/>
              <a:gdLst/>
              <a:ahLst/>
              <a:cxnLst/>
              <a:rect l="l" t="t" r="r" b="b"/>
              <a:pathLst>
                <a:path w="3286760" h="6350000">
                  <a:moveTo>
                    <a:pt x="3279140" y="0"/>
                  </a:moveTo>
                  <a:lnTo>
                    <a:pt x="652780" y="0"/>
                  </a:lnTo>
                  <a:lnTo>
                    <a:pt x="436880" y="0"/>
                  </a:lnTo>
                  <a:lnTo>
                    <a:pt x="222250" y="0"/>
                  </a:lnTo>
                  <a:lnTo>
                    <a:pt x="7620" y="0"/>
                  </a:lnTo>
                  <a:cubicBezTo>
                    <a:pt x="3810" y="0"/>
                    <a:pt x="0" y="3810"/>
                    <a:pt x="0" y="7620"/>
                  </a:cubicBezTo>
                  <a:lnTo>
                    <a:pt x="0" y="222250"/>
                  </a:lnTo>
                  <a:lnTo>
                    <a:pt x="0" y="6127750"/>
                  </a:lnTo>
                  <a:lnTo>
                    <a:pt x="0" y="6342380"/>
                  </a:lnTo>
                  <a:cubicBezTo>
                    <a:pt x="0" y="6346190"/>
                    <a:pt x="3810" y="6350000"/>
                    <a:pt x="7620" y="6350000"/>
                  </a:cubicBezTo>
                  <a:lnTo>
                    <a:pt x="3279140" y="6350000"/>
                  </a:lnTo>
                  <a:cubicBezTo>
                    <a:pt x="3282950" y="6350000"/>
                    <a:pt x="3286760" y="6346190"/>
                    <a:pt x="3286760" y="6342380"/>
                  </a:cubicBezTo>
                  <a:lnTo>
                    <a:pt x="3286760" y="6127750"/>
                  </a:lnTo>
                  <a:lnTo>
                    <a:pt x="3286760" y="222250"/>
                  </a:lnTo>
                  <a:lnTo>
                    <a:pt x="3286760" y="7620"/>
                  </a:lnTo>
                  <a:cubicBezTo>
                    <a:pt x="3286760" y="3810"/>
                    <a:pt x="3282950" y="0"/>
                    <a:pt x="3279140" y="0"/>
                  </a:cubicBezTo>
                  <a:close/>
                  <a:moveTo>
                    <a:pt x="222250" y="229870"/>
                  </a:moveTo>
                  <a:lnTo>
                    <a:pt x="436880" y="229870"/>
                  </a:lnTo>
                  <a:lnTo>
                    <a:pt x="651510" y="229870"/>
                  </a:lnTo>
                  <a:lnTo>
                    <a:pt x="3270250" y="229870"/>
                  </a:lnTo>
                  <a:lnTo>
                    <a:pt x="3270250" y="6120130"/>
                  </a:lnTo>
                  <a:lnTo>
                    <a:pt x="15240" y="6120130"/>
                  </a:lnTo>
                  <a:lnTo>
                    <a:pt x="15240" y="229870"/>
                  </a:lnTo>
                  <a:lnTo>
                    <a:pt x="222250" y="229870"/>
                  </a:lnTo>
                  <a:close/>
                  <a:moveTo>
                    <a:pt x="3271520" y="214630"/>
                  </a:moveTo>
                  <a:lnTo>
                    <a:pt x="659130" y="214630"/>
                  </a:lnTo>
                  <a:lnTo>
                    <a:pt x="659130" y="15240"/>
                  </a:lnTo>
                  <a:lnTo>
                    <a:pt x="3271520" y="15240"/>
                  </a:lnTo>
                  <a:lnTo>
                    <a:pt x="3271520" y="214630"/>
                  </a:lnTo>
                  <a:close/>
                  <a:moveTo>
                    <a:pt x="645160" y="214630"/>
                  </a:moveTo>
                  <a:lnTo>
                    <a:pt x="444500" y="214630"/>
                  </a:lnTo>
                  <a:lnTo>
                    <a:pt x="444500" y="15240"/>
                  </a:lnTo>
                  <a:lnTo>
                    <a:pt x="645160" y="15240"/>
                  </a:lnTo>
                  <a:lnTo>
                    <a:pt x="645160" y="214630"/>
                  </a:lnTo>
                  <a:close/>
                  <a:moveTo>
                    <a:pt x="429260" y="214630"/>
                  </a:moveTo>
                  <a:lnTo>
                    <a:pt x="229870" y="214630"/>
                  </a:lnTo>
                  <a:lnTo>
                    <a:pt x="229870" y="15240"/>
                  </a:lnTo>
                  <a:lnTo>
                    <a:pt x="430530" y="15240"/>
                  </a:lnTo>
                  <a:lnTo>
                    <a:pt x="430530" y="214630"/>
                  </a:lnTo>
                  <a:lnTo>
                    <a:pt x="429260" y="214630"/>
                  </a:lnTo>
                  <a:close/>
                  <a:moveTo>
                    <a:pt x="15240" y="15240"/>
                  </a:moveTo>
                  <a:lnTo>
                    <a:pt x="215900" y="15240"/>
                  </a:lnTo>
                  <a:lnTo>
                    <a:pt x="215900" y="215900"/>
                  </a:lnTo>
                  <a:lnTo>
                    <a:pt x="15240" y="215900"/>
                  </a:lnTo>
                  <a:lnTo>
                    <a:pt x="15240" y="15240"/>
                  </a:lnTo>
                  <a:close/>
                  <a:moveTo>
                    <a:pt x="3271520" y="6334760"/>
                  </a:moveTo>
                  <a:lnTo>
                    <a:pt x="15240" y="6334760"/>
                  </a:lnTo>
                  <a:lnTo>
                    <a:pt x="15240" y="6134100"/>
                  </a:lnTo>
                  <a:lnTo>
                    <a:pt x="3271520" y="6134100"/>
                  </a:lnTo>
                  <a:lnTo>
                    <a:pt x="3271520" y="6334760"/>
                  </a:lnTo>
                  <a:close/>
                  <a:moveTo>
                    <a:pt x="167640" y="72390"/>
                  </a:moveTo>
                  <a:lnTo>
                    <a:pt x="125730" y="114300"/>
                  </a:lnTo>
                  <a:lnTo>
                    <a:pt x="168910" y="157480"/>
                  </a:lnTo>
                  <a:cubicBezTo>
                    <a:pt x="171450" y="160020"/>
                    <a:pt x="171450" y="165100"/>
                    <a:pt x="168910" y="167640"/>
                  </a:cubicBezTo>
                  <a:cubicBezTo>
                    <a:pt x="167640" y="168910"/>
                    <a:pt x="165100" y="170180"/>
                    <a:pt x="163830" y="170180"/>
                  </a:cubicBezTo>
                  <a:cubicBezTo>
                    <a:pt x="162560" y="170180"/>
                    <a:pt x="160020" y="168910"/>
                    <a:pt x="158750" y="167640"/>
                  </a:cubicBezTo>
                  <a:lnTo>
                    <a:pt x="114300" y="125730"/>
                  </a:lnTo>
                  <a:lnTo>
                    <a:pt x="71120" y="168910"/>
                  </a:lnTo>
                  <a:cubicBezTo>
                    <a:pt x="69850" y="170180"/>
                    <a:pt x="67310" y="171450"/>
                    <a:pt x="66040" y="171450"/>
                  </a:cubicBezTo>
                  <a:cubicBezTo>
                    <a:pt x="64770" y="171450"/>
                    <a:pt x="63500" y="168910"/>
                    <a:pt x="62230" y="167640"/>
                  </a:cubicBezTo>
                  <a:cubicBezTo>
                    <a:pt x="59690" y="165100"/>
                    <a:pt x="59690" y="160020"/>
                    <a:pt x="62230" y="157480"/>
                  </a:cubicBezTo>
                  <a:lnTo>
                    <a:pt x="104140" y="114300"/>
                  </a:lnTo>
                  <a:lnTo>
                    <a:pt x="62230" y="72390"/>
                  </a:lnTo>
                  <a:cubicBezTo>
                    <a:pt x="59690" y="69850"/>
                    <a:pt x="59690" y="64770"/>
                    <a:pt x="62230" y="62230"/>
                  </a:cubicBezTo>
                  <a:cubicBezTo>
                    <a:pt x="64770" y="59690"/>
                    <a:pt x="69850" y="59690"/>
                    <a:pt x="72390" y="62230"/>
                  </a:cubicBezTo>
                  <a:lnTo>
                    <a:pt x="114300" y="104140"/>
                  </a:lnTo>
                  <a:lnTo>
                    <a:pt x="157480" y="60960"/>
                  </a:lnTo>
                  <a:cubicBezTo>
                    <a:pt x="160020" y="58420"/>
                    <a:pt x="165100" y="58420"/>
                    <a:pt x="167640" y="60960"/>
                  </a:cubicBezTo>
                  <a:cubicBezTo>
                    <a:pt x="171450" y="64770"/>
                    <a:pt x="171450" y="69850"/>
                    <a:pt x="167640" y="72390"/>
                  </a:cubicBezTo>
                  <a:close/>
                  <a:moveTo>
                    <a:pt x="281940" y="170180"/>
                  </a:moveTo>
                  <a:lnTo>
                    <a:pt x="377190" y="170180"/>
                  </a:lnTo>
                  <a:cubicBezTo>
                    <a:pt x="381000" y="170180"/>
                    <a:pt x="384810" y="166370"/>
                    <a:pt x="384810" y="162560"/>
                  </a:cubicBezTo>
                  <a:lnTo>
                    <a:pt x="384810" y="67310"/>
                  </a:lnTo>
                  <a:cubicBezTo>
                    <a:pt x="384810" y="63500"/>
                    <a:pt x="381000" y="59690"/>
                    <a:pt x="377190" y="59690"/>
                  </a:cubicBezTo>
                  <a:lnTo>
                    <a:pt x="281940" y="59690"/>
                  </a:lnTo>
                  <a:cubicBezTo>
                    <a:pt x="278130" y="59690"/>
                    <a:pt x="274320" y="63500"/>
                    <a:pt x="274320" y="67310"/>
                  </a:cubicBezTo>
                  <a:lnTo>
                    <a:pt x="274320" y="163830"/>
                  </a:lnTo>
                  <a:cubicBezTo>
                    <a:pt x="274320" y="166370"/>
                    <a:pt x="278130" y="170180"/>
                    <a:pt x="281940" y="170180"/>
                  </a:cubicBezTo>
                  <a:close/>
                  <a:moveTo>
                    <a:pt x="289560" y="73660"/>
                  </a:moveTo>
                  <a:lnTo>
                    <a:pt x="370840" y="73660"/>
                  </a:lnTo>
                  <a:lnTo>
                    <a:pt x="370840" y="154940"/>
                  </a:lnTo>
                  <a:lnTo>
                    <a:pt x="289560" y="154940"/>
                  </a:lnTo>
                  <a:lnTo>
                    <a:pt x="289560" y="73660"/>
                  </a:lnTo>
                  <a:close/>
                  <a:moveTo>
                    <a:pt x="482600" y="162560"/>
                  </a:moveTo>
                  <a:cubicBezTo>
                    <a:pt x="482600" y="158750"/>
                    <a:pt x="486410" y="154940"/>
                    <a:pt x="490220" y="154940"/>
                  </a:cubicBezTo>
                  <a:lnTo>
                    <a:pt x="600710" y="154940"/>
                  </a:lnTo>
                  <a:cubicBezTo>
                    <a:pt x="604520" y="154940"/>
                    <a:pt x="608330" y="158750"/>
                    <a:pt x="608330" y="162560"/>
                  </a:cubicBezTo>
                  <a:cubicBezTo>
                    <a:pt x="608330" y="166370"/>
                    <a:pt x="604520" y="170180"/>
                    <a:pt x="600710" y="170180"/>
                  </a:cubicBezTo>
                  <a:lnTo>
                    <a:pt x="490220" y="170180"/>
                  </a:lnTo>
                  <a:cubicBezTo>
                    <a:pt x="485140" y="170180"/>
                    <a:pt x="482600" y="166370"/>
                    <a:pt x="482600" y="162560"/>
                  </a:cubicBezTo>
                  <a:close/>
                </a:path>
              </a:pathLst>
            </a:custGeom>
            <a:solidFill>
              <a:srgbClr val="4A5666"/>
            </a:solidFill>
          </p:spPr>
          <p:txBody>
            <a:bodyPr/>
            <a:lstStyle/>
            <a:p>
              <a:endParaRPr lang="en-GB"/>
            </a:p>
          </p:txBody>
        </p:sp>
      </p:grpSp>
      <p:grpSp>
        <p:nvGrpSpPr>
          <p:cNvPr id="19" name="Group 19"/>
          <p:cNvGrpSpPr>
            <a:grpSpLocks noChangeAspect="1"/>
          </p:cNvGrpSpPr>
          <p:nvPr/>
        </p:nvGrpSpPr>
        <p:grpSpPr>
          <a:xfrm>
            <a:off x="12114944" y="5783434"/>
            <a:ext cx="5637555" cy="4233670"/>
            <a:chOff x="0" y="0"/>
            <a:chExt cx="8455660" cy="6350000"/>
          </a:xfrm>
        </p:grpSpPr>
        <p:sp>
          <p:nvSpPr>
            <p:cNvPr id="20" name="Freeform 20"/>
            <p:cNvSpPr/>
            <p:nvPr/>
          </p:nvSpPr>
          <p:spPr>
            <a:xfrm>
              <a:off x="15240" y="5910580"/>
              <a:ext cx="8425180" cy="424180"/>
            </a:xfrm>
            <a:custGeom>
              <a:avLst/>
              <a:gdLst/>
              <a:ahLst/>
              <a:cxnLst/>
              <a:rect l="l" t="t" r="r" b="b"/>
              <a:pathLst>
                <a:path w="8425180" h="424180">
                  <a:moveTo>
                    <a:pt x="7769860" y="424180"/>
                  </a:moveTo>
                  <a:lnTo>
                    <a:pt x="2839720" y="424180"/>
                  </a:lnTo>
                  <a:lnTo>
                    <a:pt x="2839720" y="1270"/>
                  </a:lnTo>
                  <a:lnTo>
                    <a:pt x="7769860" y="1270"/>
                  </a:lnTo>
                  <a:lnTo>
                    <a:pt x="7769860" y="424180"/>
                  </a:lnTo>
                  <a:close/>
                  <a:moveTo>
                    <a:pt x="652780" y="0"/>
                  </a:moveTo>
                  <a:lnTo>
                    <a:pt x="0" y="0"/>
                  </a:lnTo>
                  <a:lnTo>
                    <a:pt x="0" y="422910"/>
                  </a:lnTo>
                  <a:lnTo>
                    <a:pt x="651510" y="422910"/>
                  </a:lnTo>
                  <a:lnTo>
                    <a:pt x="652780" y="0"/>
                  </a:lnTo>
                  <a:lnTo>
                    <a:pt x="652780" y="0"/>
                  </a:lnTo>
                  <a:close/>
                  <a:moveTo>
                    <a:pt x="8425180" y="0"/>
                  </a:moveTo>
                  <a:lnTo>
                    <a:pt x="7769860" y="0"/>
                  </a:lnTo>
                  <a:lnTo>
                    <a:pt x="7769860" y="422910"/>
                  </a:lnTo>
                  <a:lnTo>
                    <a:pt x="8425180" y="422910"/>
                  </a:lnTo>
                  <a:lnTo>
                    <a:pt x="8425180" y="0"/>
                  </a:lnTo>
                  <a:close/>
                </a:path>
              </a:pathLst>
            </a:custGeom>
            <a:solidFill>
              <a:srgbClr val="BDBBB9"/>
            </a:solidFill>
          </p:spPr>
          <p:txBody>
            <a:bodyPr/>
            <a:lstStyle/>
            <a:p>
              <a:endParaRPr lang="en-GB"/>
            </a:p>
          </p:txBody>
        </p:sp>
        <p:sp>
          <p:nvSpPr>
            <p:cNvPr id="21" name="Freeform 21"/>
            <p:cNvSpPr/>
            <p:nvPr/>
          </p:nvSpPr>
          <p:spPr>
            <a:xfrm>
              <a:off x="15240" y="15240"/>
              <a:ext cx="8425180" cy="6319520"/>
            </a:xfrm>
            <a:custGeom>
              <a:avLst/>
              <a:gdLst/>
              <a:ahLst/>
              <a:cxnLst/>
              <a:rect l="l" t="t" r="r" b="b"/>
              <a:pathLst>
                <a:path w="8425180" h="6319520">
                  <a:moveTo>
                    <a:pt x="2839720" y="6319520"/>
                  </a:moveTo>
                  <a:lnTo>
                    <a:pt x="652780" y="6319520"/>
                  </a:lnTo>
                  <a:lnTo>
                    <a:pt x="652780" y="5896610"/>
                  </a:lnTo>
                  <a:lnTo>
                    <a:pt x="2840990" y="5896610"/>
                  </a:lnTo>
                  <a:lnTo>
                    <a:pt x="2839720" y="6319520"/>
                  </a:lnTo>
                  <a:lnTo>
                    <a:pt x="2839720" y="6319520"/>
                  </a:lnTo>
                  <a:close/>
                  <a:moveTo>
                    <a:pt x="8425180" y="0"/>
                  </a:moveTo>
                  <a:lnTo>
                    <a:pt x="0" y="0"/>
                  </a:lnTo>
                  <a:lnTo>
                    <a:pt x="0" y="622300"/>
                  </a:lnTo>
                  <a:lnTo>
                    <a:pt x="8425180" y="622300"/>
                  </a:lnTo>
                  <a:lnTo>
                    <a:pt x="8425180" y="0"/>
                  </a:lnTo>
                  <a:lnTo>
                    <a:pt x="8425180" y="0"/>
                  </a:lnTo>
                  <a:close/>
                </a:path>
              </a:pathLst>
            </a:custGeom>
            <a:solidFill>
              <a:srgbClr val="F47421"/>
            </a:solidFill>
          </p:spPr>
          <p:txBody>
            <a:bodyPr/>
            <a:lstStyle/>
            <a:p>
              <a:endParaRPr lang="en-GB"/>
            </a:p>
          </p:txBody>
        </p:sp>
        <p:sp>
          <p:nvSpPr>
            <p:cNvPr id="22" name="Freeform 22"/>
            <p:cNvSpPr/>
            <p:nvPr/>
          </p:nvSpPr>
          <p:spPr>
            <a:xfrm>
              <a:off x="15240" y="637540"/>
              <a:ext cx="8425180" cy="5273040"/>
            </a:xfrm>
            <a:custGeom>
              <a:avLst/>
              <a:gdLst/>
              <a:ahLst/>
              <a:cxnLst/>
              <a:rect l="l" t="t" r="r" b="b"/>
              <a:pathLst>
                <a:path w="8425180" h="5273040">
                  <a:moveTo>
                    <a:pt x="8425180" y="5273040"/>
                  </a:moveTo>
                  <a:lnTo>
                    <a:pt x="0" y="5273040"/>
                  </a:lnTo>
                  <a:lnTo>
                    <a:pt x="0" y="0"/>
                  </a:lnTo>
                  <a:lnTo>
                    <a:pt x="8425180" y="0"/>
                  </a:lnTo>
                  <a:lnTo>
                    <a:pt x="8425180" y="5273040"/>
                  </a:lnTo>
                  <a:lnTo>
                    <a:pt x="8425180" y="5273040"/>
                  </a:lnTo>
                  <a:close/>
                </a:path>
              </a:pathLst>
            </a:custGeom>
            <a:blipFill>
              <a:blip r:embed="rId5"/>
              <a:stretch>
                <a:fillRect l="-5632" r="-5632"/>
              </a:stretch>
            </a:blipFill>
          </p:spPr>
          <p:txBody>
            <a:bodyPr/>
            <a:lstStyle/>
            <a:p>
              <a:endParaRPr lang="en-GB"/>
            </a:p>
          </p:txBody>
        </p:sp>
        <p:sp>
          <p:nvSpPr>
            <p:cNvPr id="23" name="Freeform 23"/>
            <p:cNvSpPr/>
            <p:nvPr/>
          </p:nvSpPr>
          <p:spPr>
            <a:xfrm>
              <a:off x="0" y="0"/>
              <a:ext cx="8455660" cy="6348730"/>
            </a:xfrm>
            <a:custGeom>
              <a:avLst/>
              <a:gdLst/>
              <a:ahLst/>
              <a:cxnLst/>
              <a:rect l="l" t="t" r="r" b="b"/>
              <a:pathLst>
                <a:path w="8455660" h="6348730">
                  <a:moveTo>
                    <a:pt x="8440420" y="0"/>
                  </a:moveTo>
                  <a:lnTo>
                    <a:pt x="15240" y="0"/>
                  </a:lnTo>
                  <a:cubicBezTo>
                    <a:pt x="7620" y="0"/>
                    <a:pt x="0" y="7620"/>
                    <a:pt x="0" y="15240"/>
                  </a:cubicBezTo>
                  <a:lnTo>
                    <a:pt x="0" y="5910580"/>
                  </a:lnTo>
                  <a:lnTo>
                    <a:pt x="0" y="6333490"/>
                  </a:lnTo>
                  <a:cubicBezTo>
                    <a:pt x="0" y="6342380"/>
                    <a:pt x="7620" y="6348730"/>
                    <a:pt x="15240" y="6348730"/>
                  </a:cubicBezTo>
                  <a:lnTo>
                    <a:pt x="666750" y="6348730"/>
                  </a:lnTo>
                  <a:lnTo>
                    <a:pt x="2854960" y="6348730"/>
                  </a:lnTo>
                  <a:lnTo>
                    <a:pt x="7785100" y="6348730"/>
                  </a:lnTo>
                  <a:lnTo>
                    <a:pt x="8440420" y="6348730"/>
                  </a:lnTo>
                  <a:cubicBezTo>
                    <a:pt x="8449310" y="6348730"/>
                    <a:pt x="8455660" y="6341110"/>
                    <a:pt x="8455660" y="6333490"/>
                  </a:cubicBezTo>
                  <a:lnTo>
                    <a:pt x="8455660" y="5910580"/>
                  </a:lnTo>
                  <a:lnTo>
                    <a:pt x="8455660" y="15240"/>
                  </a:lnTo>
                  <a:cubicBezTo>
                    <a:pt x="8455660" y="7620"/>
                    <a:pt x="8449310" y="0"/>
                    <a:pt x="8440420" y="0"/>
                  </a:cubicBezTo>
                  <a:close/>
                  <a:moveTo>
                    <a:pt x="7785100" y="5895340"/>
                  </a:moveTo>
                  <a:lnTo>
                    <a:pt x="2854960" y="5895340"/>
                  </a:lnTo>
                  <a:lnTo>
                    <a:pt x="668020" y="5895340"/>
                  </a:lnTo>
                  <a:lnTo>
                    <a:pt x="31750" y="5895340"/>
                  </a:lnTo>
                  <a:lnTo>
                    <a:pt x="31750" y="652780"/>
                  </a:lnTo>
                  <a:lnTo>
                    <a:pt x="8425180" y="652780"/>
                  </a:lnTo>
                  <a:lnTo>
                    <a:pt x="8425180" y="5895340"/>
                  </a:lnTo>
                  <a:lnTo>
                    <a:pt x="7785100" y="5895340"/>
                  </a:lnTo>
                  <a:lnTo>
                    <a:pt x="7785100" y="5895340"/>
                  </a:lnTo>
                  <a:close/>
                  <a:moveTo>
                    <a:pt x="8425180" y="31750"/>
                  </a:moveTo>
                  <a:lnTo>
                    <a:pt x="8425180" y="622300"/>
                  </a:lnTo>
                  <a:lnTo>
                    <a:pt x="31750" y="622300"/>
                  </a:lnTo>
                  <a:lnTo>
                    <a:pt x="31750" y="31750"/>
                  </a:lnTo>
                  <a:lnTo>
                    <a:pt x="8425180" y="31750"/>
                  </a:lnTo>
                  <a:close/>
                  <a:moveTo>
                    <a:pt x="31750" y="5927090"/>
                  </a:moveTo>
                  <a:lnTo>
                    <a:pt x="652780" y="5927090"/>
                  </a:lnTo>
                  <a:lnTo>
                    <a:pt x="652780" y="6319520"/>
                  </a:lnTo>
                  <a:lnTo>
                    <a:pt x="31750" y="6319520"/>
                  </a:lnTo>
                  <a:lnTo>
                    <a:pt x="31750" y="5927090"/>
                  </a:lnTo>
                  <a:close/>
                  <a:moveTo>
                    <a:pt x="683260" y="6318250"/>
                  </a:moveTo>
                  <a:lnTo>
                    <a:pt x="683260" y="5925820"/>
                  </a:lnTo>
                  <a:lnTo>
                    <a:pt x="2839720" y="5925820"/>
                  </a:lnTo>
                  <a:lnTo>
                    <a:pt x="2839720" y="6318250"/>
                  </a:lnTo>
                  <a:lnTo>
                    <a:pt x="683260" y="6318250"/>
                  </a:lnTo>
                  <a:close/>
                  <a:moveTo>
                    <a:pt x="2871470" y="6318250"/>
                  </a:moveTo>
                  <a:lnTo>
                    <a:pt x="2871470" y="5925820"/>
                  </a:lnTo>
                  <a:lnTo>
                    <a:pt x="7769861" y="5925820"/>
                  </a:lnTo>
                  <a:lnTo>
                    <a:pt x="7769861" y="6318250"/>
                  </a:lnTo>
                  <a:lnTo>
                    <a:pt x="2871470" y="6318250"/>
                  </a:lnTo>
                  <a:close/>
                  <a:moveTo>
                    <a:pt x="8425180" y="6318250"/>
                  </a:moveTo>
                  <a:lnTo>
                    <a:pt x="7801611" y="6318250"/>
                  </a:lnTo>
                  <a:lnTo>
                    <a:pt x="7801611" y="5925820"/>
                  </a:lnTo>
                  <a:lnTo>
                    <a:pt x="8425180" y="5925820"/>
                  </a:lnTo>
                  <a:lnTo>
                    <a:pt x="8425180" y="6318250"/>
                  </a:lnTo>
                  <a:close/>
                  <a:moveTo>
                    <a:pt x="226060" y="467360"/>
                  </a:moveTo>
                  <a:lnTo>
                    <a:pt x="339090" y="342900"/>
                  </a:lnTo>
                  <a:lnTo>
                    <a:pt x="226060" y="218440"/>
                  </a:lnTo>
                  <a:cubicBezTo>
                    <a:pt x="219710" y="212090"/>
                    <a:pt x="220980" y="201930"/>
                    <a:pt x="227330" y="196850"/>
                  </a:cubicBezTo>
                  <a:cubicBezTo>
                    <a:pt x="233680" y="190500"/>
                    <a:pt x="243840" y="191770"/>
                    <a:pt x="248920" y="198120"/>
                  </a:cubicBezTo>
                  <a:lnTo>
                    <a:pt x="359410" y="320040"/>
                  </a:lnTo>
                  <a:lnTo>
                    <a:pt x="469900" y="198120"/>
                  </a:lnTo>
                  <a:cubicBezTo>
                    <a:pt x="476250" y="191770"/>
                    <a:pt x="485140" y="191770"/>
                    <a:pt x="491490" y="196850"/>
                  </a:cubicBezTo>
                  <a:cubicBezTo>
                    <a:pt x="497840" y="203200"/>
                    <a:pt x="497840" y="212090"/>
                    <a:pt x="492760" y="218440"/>
                  </a:cubicBezTo>
                  <a:lnTo>
                    <a:pt x="381000" y="344170"/>
                  </a:lnTo>
                  <a:lnTo>
                    <a:pt x="494030" y="468630"/>
                  </a:lnTo>
                  <a:cubicBezTo>
                    <a:pt x="500380" y="474980"/>
                    <a:pt x="499110" y="485140"/>
                    <a:pt x="492760" y="490220"/>
                  </a:cubicBezTo>
                  <a:cubicBezTo>
                    <a:pt x="490220" y="492760"/>
                    <a:pt x="486410" y="494030"/>
                    <a:pt x="482600" y="494030"/>
                  </a:cubicBezTo>
                  <a:cubicBezTo>
                    <a:pt x="478790" y="494030"/>
                    <a:pt x="473710" y="492760"/>
                    <a:pt x="471170" y="488950"/>
                  </a:cubicBezTo>
                  <a:lnTo>
                    <a:pt x="360680" y="367030"/>
                  </a:lnTo>
                  <a:lnTo>
                    <a:pt x="250190" y="488950"/>
                  </a:lnTo>
                  <a:cubicBezTo>
                    <a:pt x="247650" y="492760"/>
                    <a:pt x="242570" y="494030"/>
                    <a:pt x="238760" y="494030"/>
                  </a:cubicBezTo>
                  <a:cubicBezTo>
                    <a:pt x="234950" y="494030"/>
                    <a:pt x="231140" y="492760"/>
                    <a:pt x="228600" y="490220"/>
                  </a:cubicBezTo>
                  <a:cubicBezTo>
                    <a:pt x="220980" y="483870"/>
                    <a:pt x="220980" y="473710"/>
                    <a:pt x="226060" y="467360"/>
                  </a:cubicBezTo>
                  <a:close/>
                  <a:moveTo>
                    <a:pt x="1104900" y="344170"/>
                  </a:moveTo>
                  <a:cubicBezTo>
                    <a:pt x="1104900" y="335280"/>
                    <a:pt x="1112520" y="328930"/>
                    <a:pt x="1120140" y="328930"/>
                  </a:cubicBezTo>
                  <a:lnTo>
                    <a:pt x="1363980" y="328930"/>
                  </a:lnTo>
                  <a:cubicBezTo>
                    <a:pt x="1372870" y="328930"/>
                    <a:pt x="1379220" y="336550"/>
                    <a:pt x="1379220" y="344170"/>
                  </a:cubicBezTo>
                  <a:cubicBezTo>
                    <a:pt x="1379220" y="353060"/>
                    <a:pt x="1371600" y="359410"/>
                    <a:pt x="1363980" y="359410"/>
                  </a:cubicBezTo>
                  <a:lnTo>
                    <a:pt x="1120140" y="359410"/>
                  </a:lnTo>
                  <a:cubicBezTo>
                    <a:pt x="1111250" y="359410"/>
                    <a:pt x="1104900" y="351790"/>
                    <a:pt x="1104900" y="344170"/>
                  </a:cubicBezTo>
                  <a:close/>
                  <a:moveTo>
                    <a:pt x="676910" y="452120"/>
                  </a:moveTo>
                  <a:lnTo>
                    <a:pt x="702310" y="452120"/>
                  </a:lnTo>
                  <a:lnTo>
                    <a:pt x="702310" y="477520"/>
                  </a:lnTo>
                  <a:cubicBezTo>
                    <a:pt x="702310" y="486410"/>
                    <a:pt x="709930" y="492760"/>
                    <a:pt x="717550" y="492760"/>
                  </a:cubicBezTo>
                  <a:lnTo>
                    <a:pt x="924560" y="492760"/>
                  </a:lnTo>
                  <a:cubicBezTo>
                    <a:pt x="933450" y="492760"/>
                    <a:pt x="939800" y="485140"/>
                    <a:pt x="939800" y="477520"/>
                  </a:cubicBezTo>
                  <a:lnTo>
                    <a:pt x="939800" y="250190"/>
                  </a:lnTo>
                  <a:cubicBezTo>
                    <a:pt x="939800" y="241300"/>
                    <a:pt x="932180" y="234950"/>
                    <a:pt x="924560" y="234950"/>
                  </a:cubicBezTo>
                  <a:lnTo>
                    <a:pt x="899160" y="234950"/>
                  </a:lnTo>
                  <a:lnTo>
                    <a:pt x="899160" y="209550"/>
                  </a:lnTo>
                  <a:cubicBezTo>
                    <a:pt x="899160" y="200660"/>
                    <a:pt x="891540" y="194310"/>
                    <a:pt x="883920" y="194310"/>
                  </a:cubicBezTo>
                  <a:lnTo>
                    <a:pt x="676910" y="194310"/>
                  </a:lnTo>
                  <a:cubicBezTo>
                    <a:pt x="668020" y="194310"/>
                    <a:pt x="661670" y="201930"/>
                    <a:pt x="661670" y="209550"/>
                  </a:cubicBezTo>
                  <a:lnTo>
                    <a:pt x="661670" y="436880"/>
                  </a:lnTo>
                  <a:cubicBezTo>
                    <a:pt x="661670" y="445770"/>
                    <a:pt x="668020" y="452120"/>
                    <a:pt x="676910" y="452120"/>
                  </a:cubicBezTo>
                  <a:close/>
                  <a:moveTo>
                    <a:pt x="909320" y="265430"/>
                  </a:moveTo>
                  <a:lnTo>
                    <a:pt x="909320" y="462280"/>
                  </a:lnTo>
                  <a:lnTo>
                    <a:pt x="734060" y="462280"/>
                  </a:lnTo>
                  <a:lnTo>
                    <a:pt x="734060" y="452120"/>
                  </a:lnTo>
                  <a:lnTo>
                    <a:pt x="883920" y="452120"/>
                  </a:lnTo>
                  <a:cubicBezTo>
                    <a:pt x="892810" y="452120"/>
                    <a:pt x="899160" y="444500"/>
                    <a:pt x="899160" y="436880"/>
                  </a:cubicBezTo>
                  <a:lnTo>
                    <a:pt x="899160" y="265430"/>
                  </a:lnTo>
                  <a:lnTo>
                    <a:pt x="909320" y="265430"/>
                  </a:lnTo>
                  <a:close/>
                  <a:moveTo>
                    <a:pt x="692150" y="224790"/>
                  </a:moveTo>
                  <a:lnTo>
                    <a:pt x="867410" y="224790"/>
                  </a:lnTo>
                  <a:lnTo>
                    <a:pt x="867410" y="421640"/>
                  </a:lnTo>
                  <a:lnTo>
                    <a:pt x="692150" y="421640"/>
                  </a:lnTo>
                  <a:lnTo>
                    <a:pt x="692150" y="224790"/>
                  </a:lnTo>
                  <a:close/>
                  <a:moveTo>
                    <a:pt x="466090" y="6236970"/>
                  </a:moveTo>
                  <a:cubicBezTo>
                    <a:pt x="463550" y="6242050"/>
                    <a:pt x="457200" y="6245860"/>
                    <a:pt x="452120" y="6245860"/>
                  </a:cubicBezTo>
                  <a:cubicBezTo>
                    <a:pt x="449580" y="6245860"/>
                    <a:pt x="447040" y="6245860"/>
                    <a:pt x="444500" y="6244590"/>
                  </a:cubicBezTo>
                  <a:lnTo>
                    <a:pt x="229870" y="6137910"/>
                  </a:lnTo>
                  <a:cubicBezTo>
                    <a:pt x="224790" y="6135370"/>
                    <a:pt x="220980" y="6130290"/>
                    <a:pt x="220980" y="6123940"/>
                  </a:cubicBezTo>
                  <a:cubicBezTo>
                    <a:pt x="220980" y="6117590"/>
                    <a:pt x="224790" y="6112510"/>
                    <a:pt x="229870" y="6109970"/>
                  </a:cubicBezTo>
                  <a:lnTo>
                    <a:pt x="444500" y="6003290"/>
                  </a:lnTo>
                  <a:cubicBezTo>
                    <a:pt x="452120" y="5999480"/>
                    <a:pt x="461010" y="6002020"/>
                    <a:pt x="466090" y="6010910"/>
                  </a:cubicBezTo>
                  <a:cubicBezTo>
                    <a:pt x="469900" y="6018530"/>
                    <a:pt x="467360" y="6027420"/>
                    <a:pt x="458470" y="6032500"/>
                  </a:cubicBezTo>
                  <a:lnTo>
                    <a:pt x="271780" y="6125210"/>
                  </a:lnTo>
                  <a:lnTo>
                    <a:pt x="458470" y="6217920"/>
                  </a:lnTo>
                  <a:cubicBezTo>
                    <a:pt x="467360" y="6219190"/>
                    <a:pt x="469900" y="6229350"/>
                    <a:pt x="466090" y="6236970"/>
                  </a:cubicBezTo>
                  <a:close/>
                  <a:moveTo>
                    <a:pt x="7989570" y="6008370"/>
                  </a:moveTo>
                  <a:cubicBezTo>
                    <a:pt x="7993380" y="6000750"/>
                    <a:pt x="8002270" y="5996940"/>
                    <a:pt x="8011160" y="6000750"/>
                  </a:cubicBezTo>
                  <a:lnTo>
                    <a:pt x="8225790" y="6107430"/>
                  </a:lnTo>
                  <a:cubicBezTo>
                    <a:pt x="8230870" y="6109970"/>
                    <a:pt x="8234680" y="6115050"/>
                    <a:pt x="8234680" y="6121400"/>
                  </a:cubicBezTo>
                  <a:cubicBezTo>
                    <a:pt x="8234680" y="6127750"/>
                    <a:pt x="8230870" y="6132830"/>
                    <a:pt x="8225790" y="6135370"/>
                  </a:cubicBezTo>
                  <a:lnTo>
                    <a:pt x="8011160" y="6242050"/>
                  </a:lnTo>
                  <a:cubicBezTo>
                    <a:pt x="8008620" y="6243320"/>
                    <a:pt x="8006080" y="6243320"/>
                    <a:pt x="8003540" y="6243320"/>
                  </a:cubicBezTo>
                  <a:cubicBezTo>
                    <a:pt x="7997190" y="6243320"/>
                    <a:pt x="7992110" y="6239510"/>
                    <a:pt x="7989570" y="6234430"/>
                  </a:cubicBezTo>
                  <a:cubicBezTo>
                    <a:pt x="7985761" y="6226810"/>
                    <a:pt x="7988301" y="6217920"/>
                    <a:pt x="7997190" y="6212840"/>
                  </a:cubicBezTo>
                  <a:lnTo>
                    <a:pt x="8183880" y="6120130"/>
                  </a:lnTo>
                  <a:lnTo>
                    <a:pt x="7997190" y="6027420"/>
                  </a:lnTo>
                  <a:cubicBezTo>
                    <a:pt x="7989570" y="6026150"/>
                    <a:pt x="7985760" y="6015990"/>
                    <a:pt x="7989570" y="6008370"/>
                  </a:cubicBezTo>
                  <a:close/>
                </a:path>
              </a:pathLst>
            </a:custGeom>
            <a:solidFill>
              <a:srgbClr val="4A5666"/>
            </a:solidFill>
          </p:spPr>
          <p:txBody>
            <a:bodyPr/>
            <a:lstStyle/>
            <a:p>
              <a:endParaRPr lang="en-GB"/>
            </a:p>
          </p:txBody>
        </p:sp>
      </p:grpSp>
      <p:sp>
        <p:nvSpPr>
          <p:cNvPr id="24" name="Freeform 24"/>
          <p:cNvSpPr/>
          <p:nvPr/>
        </p:nvSpPr>
        <p:spPr>
          <a:xfrm>
            <a:off x="4967335" y="5692228"/>
            <a:ext cx="2469058" cy="2641988"/>
          </a:xfrm>
          <a:custGeom>
            <a:avLst/>
            <a:gdLst/>
            <a:ahLst/>
            <a:cxnLst/>
            <a:rect l="l" t="t" r="r" b="b"/>
            <a:pathLst>
              <a:path w="2469058" h="2641988">
                <a:moveTo>
                  <a:pt x="0" y="0"/>
                </a:moveTo>
                <a:lnTo>
                  <a:pt x="2469058" y="0"/>
                </a:lnTo>
                <a:lnTo>
                  <a:pt x="2469058" y="2641988"/>
                </a:lnTo>
                <a:lnTo>
                  <a:pt x="0" y="264198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26" name="TextBox 26"/>
          <p:cNvSpPr txBox="1"/>
          <p:nvPr/>
        </p:nvSpPr>
        <p:spPr>
          <a:xfrm>
            <a:off x="329291" y="631861"/>
            <a:ext cx="6253149" cy="1933093"/>
          </a:xfrm>
          <a:prstGeom prst="rect">
            <a:avLst/>
          </a:prstGeom>
        </p:spPr>
        <p:txBody>
          <a:bodyPr lIns="0" tIns="0" rIns="0" bIns="0" rtlCol="0" anchor="t">
            <a:spAutoFit/>
          </a:bodyPr>
          <a:lstStyle/>
          <a:p>
            <a:pPr algn="ctr"/>
            <a:r>
              <a:rPr lang="en-US" sz="4800" spc="306" dirty="0">
                <a:solidFill>
                  <a:srgbClr val="000000"/>
                </a:solidFill>
                <a:latin typeface="Arial" panose="020B0604020202020204" pitchFamily="34" charset="0"/>
                <a:cs typeface="Arial" panose="020B0604020202020204" pitchFamily="34" charset="0"/>
              </a:rPr>
              <a:t>PRODUCT PLACEMENT</a:t>
            </a:r>
          </a:p>
          <a:p>
            <a:pPr algn="ctr">
              <a:lnSpc>
                <a:spcPts val="3269"/>
              </a:lnSpc>
            </a:pPr>
            <a:r>
              <a:rPr lang="en-US" sz="4087" spc="306" dirty="0">
                <a:solidFill>
                  <a:srgbClr val="000000"/>
                </a:solidFill>
                <a:latin typeface="Lazydog Bold Italics"/>
              </a:rPr>
              <a:t> </a:t>
            </a:r>
          </a:p>
        </p:txBody>
      </p:sp>
      <p:sp>
        <p:nvSpPr>
          <p:cNvPr id="57" name="TextBox 56">
            <a:extLst>
              <a:ext uri="{FF2B5EF4-FFF2-40B4-BE49-F238E27FC236}">
                <a16:creationId xmlns:a16="http://schemas.microsoft.com/office/drawing/2014/main" id="{5A5B0312-887D-0B96-CC87-D76497C6733F}"/>
              </a:ext>
            </a:extLst>
          </p:cNvPr>
          <p:cNvSpPr txBox="1"/>
          <p:nvPr/>
        </p:nvSpPr>
        <p:spPr>
          <a:xfrm>
            <a:off x="715571" y="2324455"/>
            <a:ext cx="5891414" cy="3108543"/>
          </a:xfrm>
          <a:prstGeom prst="rect">
            <a:avLst/>
          </a:prstGeom>
          <a:noFill/>
        </p:spPr>
        <p:txBody>
          <a:bodyPr wrap="square">
            <a:spAutoFit/>
          </a:bodyPr>
          <a:lstStyle/>
          <a:p>
            <a:r>
              <a:rPr lang="en-GB" sz="2800" i="0" dirty="0">
                <a:effectLst/>
                <a:latin typeface="Arial" panose="020B0604020202020204" pitchFamily="34" charset="0"/>
                <a:cs typeface="Arial" panose="020B0604020202020204" pitchFamily="34" charset="0"/>
              </a:rPr>
              <a:t>Vape companies sneak their products into ads so they don’t look like ads. This tricks your brain into noticing the product without thinking about it. Some young people don’t even realize they’re being advertised to.</a:t>
            </a:r>
            <a:endParaRPr lang="en-GB" sz="2800" dirty="0">
              <a:latin typeface="Arial" panose="020B0604020202020204" pitchFamily="34" charset="0"/>
              <a:cs typeface="Arial" panose="020B0604020202020204" pitchFamily="34" charset="0"/>
            </a:endParaRPr>
          </a:p>
        </p:txBody>
      </p:sp>
      <p:sp>
        <p:nvSpPr>
          <p:cNvPr id="60" name="Freeform 11">
            <a:extLst>
              <a:ext uri="{FF2B5EF4-FFF2-40B4-BE49-F238E27FC236}">
                <a16:creationId xmlns:a16="http://schemas.microsoft.com/office/drawing/2014/main" id="{35E0189C-CD3D-3761-1F40-344F4FE3385B}"/>
              </a:ext>
            </a:extLst>
          </p:cNvPr>
          <p:cNvSpPr/>
          <p:nvPr/>
        </p:nvSpPr>
        <p:spPr>
          <a:xfrm>
            <a:off x="-332258" y="8835473"/>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8"/>
            <a:stretch>
              <a:fillRect/>
            </a:stretch>
          </a:blipFill>
        </p:spPr>
        <p:txBody>
          <a:bodyPr/>
          <a:lstStyle/>
          <a:p>
            <a:endParaRPr lang="en-GB"/>
          </a:p>
        </p:txBody>
      </p:sp>
      <p:pic>
        <p:nvPicPr>
          <p:cNvPr id="61" name="Picture 60" descr="A logo on a black background&#10;&#10;AI-generated content may be incorrect.">
            <a:extLst>
              <a:ext uri="{FF2B5EF4-FFF2-40B4-BE49-F238E27FC236}">
                <a16:creationId xmlns:a16="http://schemas.microsoft.com/office/drawing/2014/main" id="{DBF764DB-77F3-C1EC-80A6-67582D3A48B5}"/>
              </a:ext>
            </a:extLst>
          </p:cNvPr>
          <p:cNvPicPr>
            <a:picLocks noChangeAspect="1"/>
          </p:cNvPicPr>
          <p:nvPr/>
        </p:nvPicPr>
        <p:blipFill>
          <a:blip r:embed="rId9"/>
          <a:stretch>
            <a:fillRect/>
          </a:stretch>
        </p:blipFill>
        <p:spPr>
          <a:xfrm>
            <a:off x="1788303" y="8349553"/>
            <a:ext cx="1664895" cy="1768425"/>
          </a:xfrm>
          <a:prstGeom prst="rect">
            <a:avLst/>
          </a:prstGeom>
        </p:spPr>
      </p:pic>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5EF"/>
        </a:solidFill>
        <a:effectLst/>
      </p:bgPr>
    </p:bg>
    <p:spTree>
      <p:nvGrpSpPr>
        <p:cNvPr id="1" name=""/>
        <p:cNvGrpSpPr/>
        <p:nvPr/>
      </p:nvGrpSpPr>
      <p:grpSpPr>
        <a:xfrm>
          <a:off x="0" y="0"/>
          <a:ext cx="0" cy="0"/>
          <a:chOff x="0" y="0"/>
          <a:chExt cx="0" cy="0"/>
        </a:xfrm>
      </p:grpSpPr>
      <p:sp>
        <p:nvSpPr>
          <p:cNvPr id="5" name="TextBox 5"/>
          <p:cNvSpPr txBox="1"/>
          <p:nvPr/>
        </p:nvSpPr>
        <p:spPr>
          <a:xfrm>
            <a:off x="1007096" y="235610"/>
            <a:ext cx="14468907" cy="1474571"/>
          </a:xfrm>
          <a:prstGeom prst="rect">
            <a:avLst/>
          </a:prstGeom>
        </p:spPr>
        <p:txBody>
          <a:bodyPr wrap="square" lIns="0" tIns="0" rIns="0" bIns="0" rtlCol="0" anchor="t">
            <a:spAutoFit/>
          </a:bodyPr>
          <a:lstStyle/>
          <a:p>
            <a:pPr algn="ctr">
              <a:lnSpc>
                <a:spcPts val="12599"/>
              </a:lnSpc>
            </a:pPr>
            <a:r>
              <a:rPr lang="en-US" sz="9000" dirty="0">
                <a:solidFill>
                  <a:srgbClr val="000000"/>
                </a:solidFill>
                <a:latin typeface="Arial" panose="020B0604020202020204" pitchFamily="34" charset="0"/>
                <a:cs typeface="Arial" panose="020B0604020202020204" pitchFamily="34" charset="0"/>
              </a:rPr>
              <a:t>Re-cap from last lesson</a:t>
            </a:r>
          </a:p>
        </p:txBody>
      </p:sp>
      <p:sp>
        <p:nvSpPr>
          <p:cNvPr id="6" name="TextBox 5">
            <a:extLst>
              <a:ext uri="{FF2B5EF4-FFF2-40B4-BE49-F238E27FC236}">
                <a16:creationId xmlns:a16="http://schemas.microsoft.com/office/drawing/2014/main" id="{9E87D71A-66D5-6866-80C4-EABFD017CD8D}"/>
              </a:ext>
            </a:extLst>
          </p:cNvPr>
          <p:cNvSpPr txBox="1"/>
          <p:nvPr/>
        </p:nvSpPr>
        <p:spPr>
          <a:xfrm>
            <a:off x="2591272" y="2218952"/>
            <a:ext cx="9144000" cy="523220"/>
          </a:xfrm>
          <a:prstGeom prst="rect">
            <a:avLst/>
          </a:prstGeom>
          <a:noFill/>
        </p:spPr>
        <p:txBody>
          <a:bodyPr wrap="square">
            <a:spAutoFit/>
          </a:bodyPr>
          <a:lstStyle/>
          <a:p>
            <a:pPr marL="342900" marR="0" lvl="0" indent="-342900" algn="ctr"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2800" b="0" i="0" u="none" strike="noStrike" kern="1200" cap="none" spc="-58"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An adolescent's brain is very vulnerable to drugs.</a:t>
            </a:r>
          </a:p>
        </p:txBody>
      </p:sp>
      <p:sp>
        <p:nvSpPr>
          <p:cNvPr id="8" name="TextBox 7">
            <a:extLst>
              <a:ext uri="{FF2B5EF4-FFF2-40B4-BE49-F238E27FC236}">
                <a16:creationId xmlns:a16="http://schemas.microsoft.com/office/drawing/2014/main" id="{6CE3293C-76E5-546F-97EA-0595CEE18CAB}"/>
              </a:ext>
            </a:extLst>
          </p:cNvPr>
          <p:cNvSpPr txBox="1"/>
          <p:nvPr/>
        </p:nvSpPr>
        <p:spPr>
          <a:xfrm>
            <a:off x="2945022" y="3265656"/>
            <a:ext cx="10012674" cy="523220"/>
          </a:xfrm>
          <a:prstGeom prst="rect">
            <a:avLst/>
          </a:prstGeom>
          <a:noFill/>
        </p:spPr>
        <p:txBody>
          <a:bodyPr wrap="square">
            <a:spAutoFit/>
          </a:bodyPr>
          <a:lstStyle/>
          <a:p>
            <a:pPr marL="342900" marR="0" lvl="0" indent="-342900" algn="ctr"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2800" b="0" i="0" u="none" strike="noStrike" kern="1200" cap="none" spc="-58"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Nicotine hooks you and makes your brain think you need it.</a:t>
            </a:r>
          </a:p>
        </p:txBody>
      </p:sp>
      <p:sp>
        <p:nvSpPr>
          <p:cNvPr id="10" name="TextBox 9">
            <a:extLst>
              <a:ext uri="{FF2B5EF4-FFF2-40B4-BE49-F238E27FC236}">
                <a16:creationId xmlns:a16="http://schemas.microsoft.com/office/drawing/2014/main" id="{56419210-0EFA-FE6A-2D59-5432FF7DBF51}"/>
              </a:ext>
            </a:extLst>
          </p:cNvPr>
          <p:cNvSpPr txBox="1"/>
          <p:nvPr/>
        </p:nvSpPr>
        <p:spPr>
          <a:xfrm>
            <a:off x="3091766" y="4536511"/>
            <a:ext cx="14738682" cy="707886"/>
          </a:xfrm>
          <a:prstGeom prst="rect">
            <a:avLst/>
          </a:prstGeom>
          <a:noFill/>
        </p:spPr>
        <p:txBody>
          <a:bodyPr wrap="square">
            <a:spAutoFit/>
          </a:bodyPr>
          <a:lstStyle/>
          <a:p>
            <a:pPr marL="342900" marR="0" lvl="0" indent="-342900" defTabSz="914400" rtl="0" eaLnBrk="1" fontAlgn="auto" latinLnBrk="0" hangingPunct="1">
              <a:lnSpc>
                <a:spcPts val="2419"/>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Vapes are NOT just harmless flavored water vapor. They produce an aerosol full of harmful chemicals and other elements.</a:t>
            </a:r>
          </a:p>
        </p:txBody>
      </p:sp>
      <p:sp>
        <p:nvSpPr>
          <p:cNvPr id="12" name="TextBox 11">
            <a:extLst>
              <a:ext uri="{FF2B5EF4-FFF2-40B4-BE49-F238E27FC236}">
                <a16:creationId xmlns:a16="http://schemas.microsoft.com/office/drawing/2014/main" id="{63D68912-AB67-6846-7061-18486749C777}"/>
              </a:ext>
            </a:extLst>
          </p:cNvPr>
          <p:cNvSpPr txBox="1"/>
          <p:nvPr/>
        </p:nvSpPr>
        <p:spPr>
          <a:xfrm>
            <a:off x="3113727" y="5893968"/>
            <a:ext cx="12290410" cy="489878"/>
          </a:xfrm>
          <a:prstGeom prst="rect">
            <a:avLst/>
          </a:prstGeom>
          <a:noFill/>
        </p:spPr>
        <p:txBody>
          <a:bodyPr wrap="square">
            <a:spAutoFit/>
          </a:bodyPr>
          <a:lstStyle/>
          <a:p>
            <a:pPr marL="342900" marR="0" lvl="0" indent="-342900" defTabSz="914400" rtl="0" eaLnBrk="1" fontAlgn="auto" latinLnBrk="0" hangingPunct="1">
              <a:lnSpc>
                <a:spcPts val="3057"/>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Vape aerosol damages the lungs and heart, which can lead to disease.</a:t>
            </a:r>
          </a:p>
        </p:txBody>
      </p:sp>
      <p:sp>
        <p:nvSpPr>
          <p:cNvPr id="14" name="TextBox 13">
            <a:extLst>
              <a:ext uri="{FF2B5EF4-FFF2-40B4-BE49-F238E27FC236}">
                <a16:creationId xmlns:a16="http://schemas.microsoft.com/office/drawing/2014/main" id="{D1A75D34-D762-DD70-D8F0-5DC462968FF7}"/>
              </a:ext>
            </a:extLst>
          </p:cNvPr>
          <p:cNvSpPr txBox="1"/>
          <p:nvPr/>
        </p:nvSpPr>
        <p:spPr>
          <a:xfrm>
            <a:off x="3113727" y="6769605"/>
            <a:ext cx="14734694" cy="404919"/>
          </a:xfrm>
          <a:prstGeom prst="rect">
            <a:avLst/>
          </a:prstGeom>
          <a:noFill/>
        </p:spPr>
        <p:txBody>
          <a:bodyPr wrap="square">
            <a:spAutoFit/>
          </a:bodyPr>
          <a:lstStyle/>
          <a:p>
            <a:pPr marL="342900" marR="0" lvl="0" indent="-342900" defTabSz="914400" rtl="0" eaLnBrk="1" fontAlgn="auto" latinLnBrk="0" hangingPunct="1">
              <a:lnSpc>
                <a:spcPts val="2416"/>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flavorings in vapes are also harmful.</a:t>
            </a:r>
          </a:p>
        </p:txBody>
      </p:sp>
      <p:sp>
        <p:nvSpPr>
          <p:cNvPr id="16" name="TextBox 15">
            <a:extLst>
              <a:ext uri="{FF2B5EF4-FFF2-40B4-BE49-F238E27FC236}">
                <a16:creationId xmlns:a16="http://schemas.microsoft.com/office/drawing/2014/main" id="{40D85966-B8E5-F880-A4D2-98F91590A84D}"/>
              </a:ext>
            </a:extLst>
          </p:cNvPr>
          <p:cNvSpPr txBox="1"/>
          <p:nvPr/>
        </p:nvSpPr>
        <p:spPr>
          <a:xfrm>
            <a:off x="1321187" y="8051048"/>
            <a:ext cx="13840723" cy="366447"/>
          </a:xfrm>
          <a:prstGeom prst="rect">
            <a:avLst/>
          </a:prstGeom>
          <a:noFill/>
        </p:spPr>
        <p:txBody>
          <a:bodyPr wrap="square">
            <a:spAutoFit/>
          </a:bodyPr>
          <a:lstStyle/>
          <a:p>
            <a:pPr marL="342900" marR="0" lvl="0" indent="-342900" algn="ctr" defTabSz="914400" rtl="0" eaLnBrk="1" fontAlgn="auto" latinLnBrk="0" hangingPunct="1">
              <a:lnSpc>
                <a:spcPts val="1989"/>
              </a:lnSpc>
              <a:spcBef>
                <a:spcPct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Going smoke or vape-free allows the body to heal right away.</a:t>
            </a:r>
          </a:p>
        </p:txBody>
      </p:sp>
      <p:sp>
        <p:nvSpPr>
          <p:cNvPr id="17" name="Freeform 5">
            <a:extLst>
              <a:ext uri="{FF2B5EF4-FFF2-40B4-BE49-F238E27FC236}">
                <a16:creationId xmlns:a16="http://schemas.microsoft.com/office/drawing/2014/main" id="{579A5514-6EEE-F02C-8FA4-157698AF2653}"/>
              </a:ext>
            </a:extLst>
          </p:cNvPr>
          <p:cNvSpPr/>
          <p:nvPr/>
        </p:nvSpPr>
        <p:spPr>
          <a:xfrm>
            <a:off x="1521658" y="1830210"/>
            <a:ext cx="1452612" cy="1070180"/>
          </a:xfrm>
          <a:custGeom>
            <a:avLst/>
            <a:gdLst/>
            <a:ahLst/>
            <a:cxnLst/>
            <a:rect l="l" t="t" r="r" b="b"/>
            <a:pathLst>
              <a:path w="3388474" h="2729262">
                <a:moveTo>
                  <a:pt x="0" y="0"/>
                </a:moveTo>
                <a:lnTo>
                  <a:pt x="3388474" y="0"/>
                </a:lnTo>
                <a:lnTo>
                  <a:pt x="3388474" y="2729262"/>
                </a:lnTo>
                <a:lnTo>
                  <a:pt x="0" y="272926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8" name="Freeform 5">
            <a:extLst>
              <a:ext uri="{FF2B5EF4-FFF2-40B4-BE49-F238E27FC236}">
                <a16:creationId xmlns:a16="http://schemas.microsoft.com/office/drawing/2014/main" id="{B7225DEC-375A-0E34-C603-AE1F7C5E65DE}"/>
              </a:ext>
            </a:extLst>
          </p:cNvPr>
          <p:cNvSpPr/>
          <p:nvPr/>
        </p:nvSpPr>
        <p:spPr>
          <a:xfrm>
            <a:off x="1855321" y="3191627"/>
            <a:ext cx="925733" cy="889530"/>
          </a:xfrm>
          <a:custGeom>
            <a:avLst/>
            <a:gdLst/>
            <a:ahLst/>
            <a:cxnLst/>
            <a:rect l="l" t="t" r="r" b="b"/>
            <a:pathLst>
              <a:path w="2723237" h="2984369">
                <a:moveTo>
                  <a:pt x="0" y="0"/>
                </a:moveTo>
                <a:lnTo>
                  <a:pt x="2723237" y="0"/>
                </a:lnTo>
                <a:lnTo>
                  <a:pt x="2723237" y="2984369"/>
                </a:lnTo>
                <a:lnTo>
                  <a:pt x="0" y="298436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9" name="Freeform 5">
            <a:extLst>
              <a:ext uri="{FF2B5EF4-FFF2-40B4-BE49-F238E27FC236}">
                <a16:creationId xmlns:a16="http://schemas.microsoft.com/office/drawing/2014/main" id="{DD47D294-D22B-4F1C-2D6C-624AC9155FA1}"/>
              </a:ext>
            </a:extLst>
          </p:cNvPr>
          <p:cNvSpPr/>
          <p:nvPr/>
        </p:nvSpPr>
        <p:spPr>
          <a:xfrm>
            <a:off x="1639153" y="5648975"/>
            <a:ext cx="1452613" cy="1243312"/>
          </a:xfrm>
          <a:custGeom>
            <a:avLst/>
            <a:gdLst/>
            <a:ahLst/>
            <a:cxnLst/>
            <a:rect l="l" t="t" r="r" b="b"/>
            <a:pathLst>
              <a:path w="1942751" h="1734714">
                <a:moveTo>
                  <a:pt x="0" y="0"/>
                </a:moveTo>
                <a:lnTo>
                  <a:pt x="1942750" y="0"/>
                </a:lnTo>
                <a:lnTo>
                  <a:pt x="1942750" y="1734715"/>
                </a:lnTo>
                <a:lnTo>
                  <a:pt x="0" y="173471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dirty="0"/>
          </a:p>
        </p:txBody>
      </p:sp>
      <p:sp>
        <p:nvSpPr>
          <p:cNvPr id="21" name="Freeform 6">
            <a:extLst>
              <a:ext uri="{FF2B5EF4-FFF2-40B4-BE49-F238E27FC236}">
                <a16:creationId xmlns:a16="http://schemas.microsoft.com/office/drawing/2014/main" id="{E94DF0CB-D63B-EDFB-14CC-25C60C42D60B}"/>
              </a:ext>
            </a:extLst>
          </p:cNvPr>
          <p:cNvSpPr/>
          <p:nvPr/>
        </p:nvSpPr>
        <p:spPr>
          <a:xfrm>
            <a:off x="1666223" y="7083833"/>
            <a:ext cx="1303928" cy="1970207"/>
          </a:xfrm>
          <a:custGeom>
            <a:avLst/>
            <a:gdLst/>
            <a:ahLst/>
            <a:cxnLst/>
            <a:rect l="l" t="t" r="r" b="b"/>
            <a:pathLst>
              <a:path w="1531925" h="2532108">
                <a:moveTo>
                  <a:pt x="0" y="0"/>
                </a:moveTo>
                <a:lnTo>
                  <a:pt x="1531926" y="0"/>
                </a:lnTo>
                <a:lnTo>
                  <a:pt x="1531926" y="2532108"/>
                </a:lnTo>
                <a:lnTo>
                  <a:pt x="0" y="253210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25" name="Freeform 6">
            <a:extLst>
              <a:ext uri="{FF2B5EF4-FFF2-40B4-BE49-F238E27FC236}">
                <a16:creationId xmlns:a16="http://schemas.microsoft.com/office/drawing/2014/main" id="{4C99B9B3-81F2-21C6-5F56-CCED777CA65D}"/>
              </a:ext>
            </a:extLst>
          </p:cNvPr>
          <p:cNvSpPr/>
          <p:nvPr/>
        </p:nvSpPr>
        <p:spPr>
          <a:xfrm rot="2700000">
            <a:off x="1797721" y="4498910"/>
            <a:ext cx="1113516" cy="971845"/>
          </a:xfrm>
          <a:custGeom>
            <a:avLst/>
            <a:gdLst/>
            <a:ahLst/>
            <a:cxnLst/>
            <a:rect l="l" t="t" r="r" b="b"/>
            <a:pathLst>
              <a:path w="4217484" h="4154222">
                <a:moveTo>
                  <a:pt x="0" y="0"/>
                </a:moveTo>
                <a:lnTo>
                  <a:pt x="4217485" y="0"/>
                </a:lnTo>
                <a:lnTo>
                  <a:pt x="4217485" y="4154222"/>
                </a:lnTo>
                <a:lnTo>
                  <a:pt x="0" y="4154222"/>
                </a:lnTo>
                <a:lnTo>
                  <a:pt x="0" y="0"/>
                </a:lnTo>
                <a:close/>
              </a:path>
            </a:pathLst>
          </a:custGeom>
          <a:blipFill>
            <a:blip r:embed="rId11">
              <a:alphaModFix/>
            </a:blip>
            <a:stretch>
              <a:fillRect/>
            </a:stretch>
          </a:blipFill>
        </p:spPr>
        <p:txBody>
          <a:bodyPr/>
          <a:lstStyle/>
          <a:p>
            <a:endParaRPr lang="en-GB"/>
          </a:p>
        </p:txBody>
      </p:sp>
      <p:pic>
        <p:nvPicPr>
          <p:cNvPr id="27" name="Picture 26" descr="Adhesive bandage criss-cross">
            <a:extLst>
              <a:ext uri="{FF2B5EF4-FFF2-40B4-BE49-F238E27FC236}">
                <a16:creationId xmlns:a16="http://schemas.microsoft.com/office/drawing/2014/main" id="{B5A24E88-5431-0EB4-21DC-62904273827B}"/>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939819" y="7701699"/>
            <a:ext cx="829320" cy="829320"/>
          </a:xfrm>
          <a:prstGeom prst="rect">
            <a:avLst/>
          </a:prstGeom>
        </p:spPr>
      </p:pic>
      <p:sp>
        <p:nvSpPr>
          <p:cNvPr id="2" name="Freeform 11">
            <a:extLst>
              <a:ext uri="{FF2B5EF4-FFF2-40B4-BE49-F238E27FC236}">
                <a16:creationId xmlns:a16="http://schemas.microsoft.com/office/drawing/2014/main" id="{714AB445-E7A2-7D29-3740-35266664DE7B}"/>
              </a:ext>
            </a:extLst>
          </p:cNvPr>
          <p:cNvSpPr/>
          <p:nvPr/>
        </p:nvSpPr>
        <p:spPr>
          <a:xfrm>
            <a:off x="14116858" y="8977611"/>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14"/>
            <a:stretch>
              <a:fillRect/>
            </a:stretch>
          </a:blipFill>
        </p:spPr>
        <p:txBody>
          <a:bodyPr/>
          <a:lstStyle/>
          <a:p>
            <a:endParaRPr lang="en-GB"/>
          </a:p>
        </p:txBody>
      </p:sp>
      <p:pic>
        <p:nvPicPr>
          <p:cNvPr id="3" name="Picture 2" descr="A logo on a black background&#10;&#10;AI-generated content may be incorrect.">
            <a:extLst>
              <a:ext uri="{FF2B5EF4-FFF2-40B4-BE49-F238E27FC236}">
                <a16:creationId xmlns:a16="http://schemas.microsoft.com/office/drawing/2014/main" id="{DA4A8516-E087-8AFA-0BDE-430D138E8745}"/>
              </a:ext>
            </a:extLst>
          </p:cNvPr>
          <p:cNvPicPr>
            <a:picLocks noChangeAspect="1"/>
          </p:cNvPicPr>
          <p:nvPr/>
        </p:nvPicPr>
        <p:blipFill>
          <a:blip r:embed="rId15"/>
          <a:stretch>
            <a:fillRect/>
          </a:stretch>
        </p:blipFill>
        <p:spPr>
          <a:xfrm>
            <a:off x="16237419" y="8491691"/>
            <a:ext cx="1664895" cy="1768425"/>
          </a:xfrm>
          <a:prstGeom prst="rect">
            <a:avLst/>
          </a:prstGeom>
        </p:spPr>
      </p:pic>
    </p:spTree>
    <p:extLst>
      <p:ext uri="{BB962C8B-B14F-4D97-AF65-F5344CB8AC3E}">
        <p14:creationId xmlns:p14="http://schemas.microsoft.com/office/powerpoint/2010/main" val="24338254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7281849" cy="10287000"/>
          </a:xfrm>
          <a:prstGeom prst="rect">
            <a:avLst/>
          </a:prstGeom>
          <a:solidFill>
            <a:srgbClr val="EDE6DE"/>
          </a:solidFill>
        </p:spPr>
        <p:txBody>
          <a:bodyPr/>
          <a:lstStyle/>
          <a:p>
            <a:endParaRPr lang="en-GB"/>
          </a:p>
        </p:txBody>
      </p:sp>
      <p:grpSp>
        <p:nvGrpSpPr>
          <p:cNvPr id="9" name="Group 9"/>
          <p:cNvGrpSpPr>
            <a:grpSpLocks noChangeAspect="1"/>
          </p:cNvGrpSpPr>
          <p:nvPr/>
        </p:nvGrpSpPr>
        <p:grpSpPr>
          <a:xfrm>
            <a:off x="11823535" y="831006"/>
            <a:ext cx="6164033" cy="4629043"/>
            <a:chOff x="0" y="0"/>
            <a:chExt cx="8455660" cy="6350000"/>
          </a:xfrm>
        </p:grpSpPr>
        <p:sp>
          <p:nvSpPr>
            <p:cNvPr id="10" name="Freeform 10"/>
            <p:cNvSpPr/>
            <p:nvPr/>
          </p:nvSpPr>
          <p:spPr>
            <a:xfrm>
              <a:off x="15240" y="5910580"/>
              <a:ext cx="8425180" cy="424180"/>
            </a:xfrm>
            <a:custGeom>
              <a:avLst/>
              <a:gdLst/>
              <a:ahLst/>
              <a:cxnLst/>
              <a:rect l="l" t="t" r="r" b="b"/>
              <a:pathLst>
                <a:path w="8425180" h="424180">
                  <a:moveTo>
                    <a:pt x="7769860" y="424180"/>
                  </a:moveTo>
                  <a:lnTo>
                    <a:pt x="2839720" y="424180"/>
                  </a:lnTo>
                  <a:lnTo>
                    <a:pt x="2839720" y="1270"/>
                  </a:lnTo>
                  <a:lnTo>
                    <a:pt x="7769860" y="1270"/>
                  </a:lnTo>
                  <a:lnTo>
                    <a:pt x="7769860" y="424180"/>
                  </a:lnTo>
                  <a:close/>
                  <a:moveTo>
                    <a:pt x="652780" y="0"/>
                  </a:moveTo>
                  <a:lnTo>
                    <a:pt x="0" y="0"/>
                  </a:lnTo>
                  <a:lnTo>
                    <a:pt x="0" y="422910"/>
                  </a:lnTo>
                  <a:lnTo>
                    <a:pt x="651510" y="422910"/>
                  </a:lnTo>
                  <a:lnTo>
                    <a:pt x="652780" y="0"/>
                  </a:lnTo>
                  <a:lnTo>
                    <a:pt x="652780" y="0"/>
                  </a:lnTo>
                  <a:close/>
                  <a:moveTo>
                    <a:pt x="8425180" y="0"/>
                  </a:moveTo>
                  <a:lnTo>
                    <a:pt x="7769860" y="0"/>
                  </a:lnTo>
                  <a:lnTo>
                    <a:pt x="7769860" y="422910"/>
                  </a:lnTo>
                  <a:lnTo>
                    <a:pt x="8425180" y="422910"/>
                  </a:lnTo>
                  <a:lnTo>
                    <a:pt x="8425180" y="0"/>
                  </a:lnTo>
                  <a:close/>
                </a:path>
              </a:pathLst>
            </a:custGeom>
            <a:solidFill>
              <a:srgbClr val="BDBBB9"/>
            </a:solidFill>
          </p:spPr>
          <p:txBody>
            <a:bodyPr/>
            <a:lstStyle/>
            <a:p>
              <a:endParaRPr lang="en-GB"/>
            </a:p>
          </p:txBody>
        </p:sp>
        <p:sp>
          <p:nvSpPr>
            <p:cNvPr id="11" name="Freeform 11"/>
            <p:cNvSpPr/>
            <p:nvPr/>
          </p:nvSpPr>
          <p:spPr>
            <a:xfrm>
              <a:off x="15240" y="15240"/>
              <a:ext cx="8425180" cy="6319520"/>
            </a:xfrm>
            <a:custGeom>
              <a:avLst/>
              <a:gdLst/>
              <a:ahLst/>
              <a:cxnLst/>
              <a:rect l="l" t="t" r="r" b="b"/>
              <a:pathLst>
                <a:path w="8425180" h="6319520">
                  <a:moveTo>
                    <a:pt x="2839720" y="6319520"/>
                  </a:moveTo>
                  <a:lnTo>
                    <a:pt x="652780" y="6319520"/>
                  </a:lnTo>
                  <a:lnTo>
                    <a:pt x="652780" y="5896610"/>
                  </a:lnTo>
                  <a:lnTo>
                    <a:pt x="2840990" y="5896610"/>
                  </a:lnTo>
                  <a:lnTo>
                    <a:pt x="2839720" y="6319520"/>
                  </a:lnTo>
                  <a:lnTo>
                    <a:pt x="2839720" y="6319520"/>
                  </a:lnTo>
                  <a:close/>
                  <a:moveTo>
                    <a:pt x="8425180" y="0"/>
                  </a:moveTo>
                  <a:lnTo>
                    <a:pt x="0" y="0"/>
                  </a:lnTo>
                  <a:lnTo>
                    <a:pt x="0" y="622300"/>
                  </a:lnTo>
                  <a:lnTo>
                    <a:pt x="8425180" y="622300"/>
                  </a:lnTo>
                  <a:lnTo>
                    <a:pt x="8425180" y="0"/>
                  </a:lnTo>
                  <a:lnTo>
                    <a:pt x="8425180" y="0"/>
                  </a:lnTo>
                  <a:close/>
                </a:path>
              </a:pathLst>
            </a:custGeom>
            <a:solidFill>
              <a:srgbClr val="F47421"/>
            </a:solidFill>
          </p:spPr>
          <p:txBody>
            <a:bodyPr/>
            <a:lstStyle/>
            <a:p>
              <a:endParaRPr lang="en-GB"/>
            </a:p>
          </p:txBody>
        </p:sp>
        <p:sp>
          <p:nvSpPr>
            <p:cNvPr id="12" name="Freeform 12"/>
            <p:cNvSpPr/>
            <p:nvPr/>
          </p:nvSpPr>
          <p:spPr>
            <a:xfrm>
              <a:off x="15240" y="637540"/>
              <a:ext cx="8425180" cy="5273040"/>
            </a:xfrm>
            <a:custGeom>
              <a:avLst/>
              <a:gdLst/>
              <a:ahLst/>
              <a:cxnLst/>
              <a:rect l="l" t="t" r="r" b="b"/>
              <a:pathLst>
                <a:path w="8425180" h="5273040">
                  <a:moveTo>
                    <a:pt x="8425180" y="5273040"/>
                  </a:moveTo>
                  <a:lnTo>
                    <a:pt x="0" y="5273040"/>
                  </a:lnTo>
                  <a:lnTo>
                    <a:pt x="0" y="0"/>
                  </a:lnTo>
                  <a:lnTo>
                    <a:pt x="8425180" y="0"/>
                  </a:lnTo>
                  <a:lnTo>
                    <a:pt x="8425180" y="5273040"/>
                  </a:lnTo>
                  <a:lnTo>
                    <a:pt x="8425180" y="5273040"/>
                  </a:lnTo>
                  <a:close/>
                </a:path>
              </a:pathLst>
            </a:custGeom>
            <a:blipFill>
              <a:blip r:embed="rId3"/>
              <a:stretch>
                <a:fillRect l="-4660" r="-4660"/>
              </a:stretch>
            </a:blipFill>
          </p:spPr>
          <p:txBody>
            <a:bodyPr/>
            <a:lstStyle/>
            <a:p>
              <a:endParaRPr lang="en-GB"/>
            </a:p>
          </p:txBody>
        </p:sp>
        <p:sp>
          <p:nvSpPr>
            <p:cNvPr id="13" name="Freeform 13"/>
            <p:cNvSpPr/>
            <p:nvPr/>
          </p:nvSpPr>
          <p:spPr>
            <a:xfrm>
              <a:off x="0" y="0"/>
              <a:ext cx="8455660" cy="6348730"/>
            </a:xfrm>
            <a:custGeom>
              <a:avLst/>
              <a:gdLst/>
              <a:ahLst/>
              <a:cxnLst/>
              <a:rect l="l" t="t" r="r" b="b"/>
              <a:pathLst>
                <a:path w="8455660" h="6348730">
                  <a:moveTo>
                    <a:pt x="8440420" y="0"/>
                  </a:moveTo>
                  <a:lnTo>
                    <a:pt x="15240" y="0"/>
                  </a:lnTo>
                  <a:cubicBezTo>
                    <a:pt x="7620" y="0"/>
                    <a:pt x="0" y="7620"/>
                    <a:pt x="0" y="15240"/>
                  </a:cubicBezTo>
                  <a:lnTo>
                    <a:pt x="0" y="5910580"/>
                  </a:lnTo>
                  <a:lnTo>
                    <a:pt x="0" y="6333490"/>
                  </a:lnTo>
                  <a:cubicBezTo>
                    <a:pt x="0" y="6342380"/>
                    <a:pt x="7620" y="6348730"/>
                    <a:pt x="15240" y="6348730"/>
                  </a:cubicBezTo>
                  <a:lnTo>
                    <a:pt x="666750" y="6348730"/>
                  </a:lnTo>
                  <a:lnTo>
                    <a:pt x="2854960" y="6348730"/>
                  </a:lnTo>
                  <a:lnTo>
                    <a:pt x="7785100" y="6348730"/>
                  </a:lnTo>
                  <a:lnTo>
                    <a:pt x="8440420" y="6348730"/>
                  </a:lnTo>
                  <a:cubicBezTo>
                    <a:pt x="8449310" y="6348730"/>
                    <a:pt x="8455660" y="6341110"/>
                    <a:pt x="8455660" y="6333490"/>
                  </a:cubicBezTo>
                  <a:lnTo>
                    <a:pt x="8455660" y="5910580"/>
                  </a:lnTo>
                  <a:lnTo>
                    <a:pt x="8455660" y="15240"/>
                  </a:lnTo>
                  <a:cubicBezTo>
                    <a:pt x="8455660" y="7620"/>
                    <a:pt x="8449310" y="0"/>
                    <a:pt x="8440420" y="0"/>
                  </a:cubicBezTo>
                  <a:close/>
                  <a:moveTo>
                    <a:pt x="7785100" y="5895340"/>
                  </a:moveTo>
                  <a:lnTo>
                    <a:pt x="2854960" y="5895340"/>
                  </a:lnTo>
                  <a:lnTo>
                    <a:pt x="668020" y="5895340"/>
                  </a:lnTo>
                  <a:lnTo>
                    <a:pt x="31750" y="5895340"/>
                  </a:lnTo>
                  <a:lnTo>
                    <a:pt x="31750" y="652780"/>
                  </a:lnTo>
                  <a:lnTo>
                    <a:pt x="8425180" y="652780"/>
                  </a:lnTo>
                  <a:lnTo>
                    <a:pt x="8425180" y="5895340"/>
                  </a:lnTo>
                  <a:lnTo>
                    <a:pt x="7785100" y="5895340"/>
                  </a:lnTo>
                  <a:lnTo>
                    <a:pt x="7785100" y="5895340"/>
                  </a:lnTo>
                  <a:close/>
                  <a:moveTo>
                    <a:pt x="8425180" y="31750"/>
                  </a:moveTo>
                  <a:lnTo>
                    <a:pt x="8425180" y="622300"/>
                  </a:lnTo>
                  <a:lnTo>
                    <a:pt x="31750" y="622300"/>
                  </a:lnTo>
                  <a:lnTo>
                    <a:pt x="31750" y="31750"/>
                  </a:lnTo>
                  <a:lnTo>
                    <a:pt x="8425180" y="31750"/>
                  </a:lnTo>
                  <a:close/>
                  <a:moveTo>
                    <a:pt x="31750" y="5927090"/>
                  </a:moveTo>
                  <a:lnTo>
                    <a:pt x="652780" y="5927090"/>
                  </a:lnTo>
                  <a:lnTo>
                    <a:pt x="652780" y="6319520"/>
                  </a:lnTo>
                  <a:lnTo>
                    <a:pt x="31750" y="6319520"/>
                  </a:lnTo>
                  <a:lnTo>
                    <a:pt x="31750" y="5927090"/>
                  </a:lnTo>
                  <a:close/>
                  <a:moveTo>
                    <a:pt x="683260" y="6318250"/>
                  </a:moveTo>
                  <a:lnTo>
                    <a:pt x="683260" y="5925820"/>
                  </a:lnTo>
                  <a:lnTo>
                    <a:pt x="2839720" y="5925820"/>
                  </a:lnTo>
                  <a:lnTo>
                    <a:pt x="2839720" y="6318250"/>
                  </a:lnTo>
                  <a:lnTo>
                    <a:pt x="683260" y="6318250"/>
                  </a:lnTo>
                  <a:close/>
                  <a:moveTo>
                    <a:pt x="2871470" y="6318250"/>
                  </a:moveTo>
                  <a:lnTo>
                    <a:pt x="2871470" y="5925820"/>
                  </a:lnTo>
                  <a:lnTo>
                    <a:pt x="7769861" y="5925820"/>
                  </a:lnTo>
                  <a:lnTo>
                    <a:pt x="7769861" y="6318250"/>
                  </a:lnTo>
                  <a:lnTo>
                    <a:pt x="2871470" y="6318250"/>
                  </a:lnTo>
                  <a:close/>
                  <a:moveTo>
                    <a:pt x="8425180" y="6318250"/>
                  </a:moveTo>
                  <a:lnTo>
                    <a:pt x="7801611" y="6318250"/>
                  </a:lnTo>
                  <a:lnTo>
                    <a:pt x="7801611" y="5925820"/>
                  </a:lnTo>
                  <a:lnTo>
                    <a:pt x="8425180" y="5925820"/>
                  </a:lnTo>
                  <a:lnTo>
                    <a:pt x="8425180" y="6318250"/>
                  </a:lnTo>
                  <a:close/>
                  <a:moveTo>
                    <a:pt x="226060" y="467360"/>
                  </a:moveTo>
                  <a:lnTo>
                    <a:pt x="339090" y="342900"/>
                  </a:lnTo>
                  <a:lnTo>
                    <a:pt x="226060" y="218440"/>
                  </a:lnTo>
                  <a:cubicBezTo>
                    <a:pt x="219710" y="212090"/>
                    <a:pt x="220980" y="201930"/>
                    <a:pt x="227330" y="196850"/>
                  </a:cubicBezTo>
                  <a:cubicBezTo>
                    <a:pt x="233680" y="190500"/>
                    <a:pt x="243840" y="191770"/>
                    <a:pt x="248920" y="198120"/>
                  </a:cubicBezTo>
                  <a:lnTo>
                    <a:pt x="359410" y="320040"/>
                  </a:lnTo>
                  <a:lnTo>
                    <a:pt x="469900" y="198120"/>
                  </a:lnTo>
                  <a:cubicBezTo>
                    <a:pt x="476250" y="191770"/>
                    <a:pt x="485140" y="191770"/>
                    <a:pt x="491490" y="196850"/>
                  </a:cubicBezTo>
                  <a:cubicBezTo>
                    <a:pt x="497840" y="203200"/>
                    <a:pt x="497840" y="212090"/>
                    <a:pt x="492760" y="218440"/>
                  </a:cubicBezTo>
                  <a:lnTo>
                    <a:pt x="381000" y="344170"/>
                  </a:lnTo>
                  <a:lnTo>
                    <a:pt x="494030" y="468630"/>
                  </a:lnTo>
                  <a:cubicBezTo>
                    <a:pt x="500380" y="474980"/>
                    <a:pt x="499110" y="485140"/>
                    <a:pt x="492760" y="490220"/>
                  </a:cubicBezTo>
                  <a:cubicBezTo>
                    <a:pt x="490220" y="492760"/>
                    <a:pt x="486410" y="494030"/>
                    <a:pt x="482600" y="494030"/>
                  </a:cubicBezTo>
                  <a:cubicBezTo>
                    <a:pt x="478790" y="494030"/>
                    <a:pt x="473710" y="492760"/>
                    <a:pt x="471170" y="488950"/>
                  </a:cubicBezTo>
                  <a:lnTo>
                    <a:pt x="360680" y="367030"/>
                  </a:lnTo>
                  <a:lnTo>
                    <a:pt x="250190" y="488950"/>
                  </a:lnTo>
                  <a:cubicBezTo>
                    <a:pt x="247650" y="492760"/>
                    <a:pt x="242570" y="494030"/>
                    <a:pt x="238760" y="494030"/>
                  </a:cubicBezTo>
                  <a:cubicBezTo>
                    <a:pt x="234950" y="494030"/>
                    <a:pt x="231140" y="492760"/>
                    <a:pt x="228600" y="490220"/>
                  </a:cubicBezTo>
                  <a:cubicBezTo>
                    <a:pt x="220980" y="483870"/>
                    <a:pt x="220980" y="473710"/>
                    <a:pt x="226060" y="467360"/>
                  </a:cubicBezTo>
                  <a:close/>
                  <a:moveTo>
                    <a:pt x="1104900" y="344170"/>
                  </a:moveTo>
                  <a:cubicBezTo>
                    <a:pt x="1104900" y="335280"/>
                    <a:pt x="1112520" y="328930"/>
                    <a:pt x="1120140" y="328930"/>
                  </a:cubicBezTo>
                  <a:lnTo>
                    <a:pt x="1363980" y="328930"/>
                  </a:lnTo>
                  <a:cubicBezTo>
                    <a:pt x="1372870" y="328930"/>
                    <a:pt x="1379220" y="336550"/>
                    <a:pt x="1379220" y="344170"/>
                  </a:cubicBezTo>
                  <a:cubicBezTo>
                    <a:pt x="1379220" y="353060"/>
                    <a:pt x="1371600" y="359410"/>
                    <a:pt x="1363980" y="359410"/>
                  </a:cubicBezTo>
                  <a:lnTo>
                    <a:pt x="1120140" y="359410"/>
                  </a:lnTo>
                  <a:cubicBezTo>
                    <a:pt x="1111250" y="359410"/>
                    <a:pt x="1104900" y="351790"/>
                    <a:pt x="1104900" y="344170"/>
                  </a:cubicBezTo>
                  <a:close/>
                  <a:moveTo>
                    <a:pt x="676910" y="452120"/>
                  </a:moveTo>
                  <a:lnTo>
                    <a:pt x="702310" y="452120"/>
                  </a:lnTo>
                  <a:lnTo>
                    <a:pt x="702310" y="477520"/>
                  </a:lnTo>
                  <a:cubicBezTo>
                    <a:pt x="702310" y="486410"/>
                    <a:pt x="709930" y="492760"/>
                    <a:pt x="717550" y="492760"/>
                  </a:cubicBezTo>
                  <a:lnTo>
                    <a:pt x="924560" y="492760"/>
                  </a:lnTo>
                  <a:cubicBezTo>
                    <a:pt x="933450" y="492760"/>
                    <a:pt x="939800" y="485140"/>
                    <a:pt x="939800" y="477520"/>
                  </a:cubicBezTo>
                  <a:lnTo>
                    <a:pt x="939800" y="250190"/>
                  </a:lnTo>
                  <a:cubicBezTo>
                    <a:pt x="939800" y="241300"/>
                    <a:pt x="932180" y="234950"/>
                    <a:pt x="924560" y="234950"/>
                  </a:cubicBezTo>
                  <a:lnTo>
                    <a:pt x="899160" y="234950"/>
                  </a:lnTo>
                  <a:lnTo>
                    <a:pt x="899160" y="209550"/>
                  </a:lnTo>
                  <a:cubicBezTo>
                    <a:pt x="899160" y="200660"/>
                    <a:pt x="891540" y="194310"/>
                    <a:pt x="883920" y="194310"/>
                  </a:cubicBezTo>
                  <a:lnTo>
                    <a:pt x="676910" y="194310"/>
                  </a:lnTo>
                  <a:cubicBezTo>
                    <a:pt x="668020" y="194310"/>
                    <a:pt x="661670" y="201930"/>
                    <a:pt x="661670" y="209550"/>
                  </a:cubicBezTo>
                  <a:lnTo>
                    <a:pt x="661670" y="436880"/>
                  </a:lnTo>
                  <a:cubicBezTo>
                    <a:pt x="661670" y="445770"/>
                    <a:pt x="668020" y="452120"/>
                    <a:pt x="676910" y="452120"/>
                  </a:cubicBezTo>
                  <a:close/>
                  <a:moveTo>
                    <a:pt x="909320" y="265430"/>
                  </a:moveTo>
                  <a:lnTo>
                    <a:pt x="909320" y="462280"/>
                  </a:lnTo>
                  <a:lnTo>
                    <a:pt x="734060" y="462280"/>
                  </a:lnTo>
                  <a:lnTo>
                    <a:pt x="734060" y="452120"/>
                  </a:lnTo>
                  <a:lnTo>
                    <a:pt x="883920" y="452120"/>
                  </a:lnTo>
                  <a:cubicBezTo>
                    <a:pt x="892810" y="452120"/>
                    <a:pt x="899160" y="444500"/>
                    <a:pt x="899160" y="436880"/>
                  </a:cubicBezTo>
                  <a:lnTo>
                    <a:pt x="899160" y="265430"/>
                  </a:lnTo>
                  <a:lnTo>
                    <a:pt x="909320" y="265430"/>
                  </a:lnTo>
                  <a:close/>
                  <a:moveTo>
                    <a:pt x="692150" y="224790"/>
                  </a:moveTo>
                  <a:lnTo>
                    <a:pt x="867410" y="224790"/>
                  </a:lnTo>
                  <a:lnTo>
                    <a:pt x="867410" y="421640"/>
                  </a:lnTo>
                  <a:lnTo>
                    <a:pt x="692150" y="421640"/>
                  </a:lnTo>
                  <a:lnTo>
                    <a:pt x="692150" y="224790"/>
                  </a:lnTo>
                  <a:close/>
                  <a:moveTo>
                    <a:pt x="466090" y="6236970"/>
                  </a:moveTo>
                  <a:cubicBezTo>
                    <a:pt x="463550" y="6242050"/>
                    <a:pt x="457200" y="6245860"/>
                    <a:pt x="452120" y="6245860"/>
                  </a:cubicBezTo>
                  <a:cubicBezTo>
                    <a:pt x="449580" y="6245860"/>
                    <a:pt x="447040" y="6245860"/>
                    <a:pt x="444500" y="6244590"/>
                  </a:cubicBezTo>
                  <a:lnTo>
                    <a:pt x="229870" y="6137910"/>
                  </a:lnTo>
                  <a:cubicBezTo>
                    <a:pt x="224790" y="6135370"/>
                    <a:pt x="220980" y="6130290"/>
                    <a:pt x="220980" y="6123940"/>
                  </a:cubicBezTo>
                  <a:cubicBezTo>
                    <a:pt x="220980" y="6117590"/>
                    <a:pt x="224790" y="6112510"/>
                    <a:pt x="229870" y="6109970"/>
                  </a:cubicBezTo>
                  <a:lnTo>
                    <a:pt x="444500" y="6003290"/>
                  </a:lnTo>
                  <a:cubicBezTo>
                    <a:pt x="452120" y="5999480"/>
                    <a:pt x="461010" y="6002020"/>
                    <a:pt x="466090" y="6010910"/>
                  </a:cubicBezTo>
                  <a:cubicBezTo>
                    <a:pt x="469900" y="6018530"/>
                    <a:pt x="467360" y="6027420"/>
                    <a:pt x="458470" y="6032500"/>
                  </a:cubicBezTo>
                  <a:lnTo>
                    <a:pt x="271780" y="6125210"/>
                  </a:lnTo>
                  <a:lnTo>
                    <a:pt x="458470" y="6217920"/>
                  </a:lnTo>
                  <a:cubicBezTo>
                    <a:pt x="467360" y="6219190"/>
                    <a:pt x="469900" y="6229350"/>
                    <a:pt x="466090" y="6236970"/>
                  </a:cubicBezTo>
                  <a:close/>
                  <a:moveTo>
                    <a:pt x="7989570" y="6008370"/>
                  </a:moveTo>
                  <a:cubicBezTo>
                    <a:pt x="7993380" y="6000750"/>
                    <a:pt x="8002270" y="5996940"/>
                    <a:pt x="8011160" y="6000750"/>
                  </a:cubicBezTo>
                  <a:lnTo>
                    <a:pt x="8225790" y="6107430"/>
                  </a:lnTo>
                  <a:cubicBezTo>
                    <a:pt x="8230870" y="6109970"/>
                    <a:pt x="8234680" y="6115050"/>
                    <a:pt x="8234680" y="6121400"/>
                  </a:cubicBezTo>
                  <a:cubicBezTo>
                    <a:pt x="8234680" y="6127750"/>
                    <a:pt x="8230870" y="6132830"/>
                    <a:pt x="8225790" y="6135370"/>
                  </a:cubicBezTo>
                  <a:lnTo>
                    <a:pt x="8011160" y="6242050"/>
                  </a:lnTo>
                  <a:cubicBezTo>
                    <a:pt x="8008620" y="6243320"/>
                    <a:pt x="8006080" y="6243320"/>
                    <a:pt x="8003540" y="6243320"/>
                  </a:cubicBezTo>
                  <a:cubicBezTo>
                    <a:pt x="7997190" y="6243320"/>
                    <a:pt x="7992110" y="6239510"/>
                    <a:pt x="7989570" y="6234430"/>
                  </a:cubicBezTo>
                  <a:cubicBezTo>
                    <a:pt x="7985761" y="6226810"/>
                    <a:pt x="7988301" y="6217920"/>
                    <a:pt x="7997190" y="6212840"/>
                  </a:cubicBezTo>
                  <a:lnTo>
                    <a:pt x="8183880" y="6120130"/>
                  </a:lnTo>
                  <a:lnTo>
                    <a:pt x="7997190" y="6027420"/>
                  </a:lnTo>
                  <a:cubicBezTo>
                    <a:pt x="7989570" y="6026150"/>
                    <a:pt x="7985760" y="6015990"/>
                    <a:pt x="7989570" y="6008370"/>
                  </a:cubicBezTo>
                  <a:close/>
                </a:path>
              </a:pathLst>
            </a:custGeom>
            <a:solidFill>
              <a:srgbClr val="4A5666"/>
            </a:solidFill>
          </p:spPr>
          <p:txBody>
            <a:bodyPr/>
            <a:lstStyle/>
            <a:p>
              <a:endParaRPr lang="en-GB"/>
            </a:p>
          </p:txBody>
        </p:sp>
      </p:grpSp>
      <p:grpSp>
        <p:nvGrpSpPr>
          <p:cNvPr id="14" name="Group 14"/>
          <p:cNvGrpSpPr>
            <a:grpSpLocks noChangeAspect="1"/>
          </p:cNvGrpSpPr>
          <p:nvPr/>
        </p:nvGrpSpPr>
        <p:grpSpPr>
          <a:xfrm>
            <a:off x="7590937" y="1268316"/>
            <a:ext cx="4011590" cy="7750367"/>
            <a:chOff x="0" y="0"/>
            <a:chExt cx="3286760" cy="6350000"/>
          </a:xfrm>
        </p:grpSpPr>
        <p:sp>
          <p:nvSpPr>
            <p:cNvPr id="15" name="Freeform 15"/>
            <p:cNvSpPr/>
            <p:nvPr/>
          </p:nvSpPr>
          <p:spPr>
            <a:xfrm>
              <a:off x="7620" y="7620"/>
              <a:ext cx="3271520" cy="6334760"/>
            </a:xfrm>
            <a:custGeom>
              <a:avLst/>
              <a:gdLst/>
              <a:ahLst/>
              <a:cxnLst/>
              <a:rect l="l" t="t" r="r" b="b"/>
              <a:pathLst>
                <a:path w="3271520" h="6334760">
                  <a:moveTo>
                    <a:pt x="3271520" y="1236980"/>
                  </a:moveTo>
                  <a:lnTo>
                    <a:pt x="3271520" y="1846580"/>
                  </a:lnTo>
                  <a:moveTo>
                    <a:pt x="3271520" y="1846580"/>
                  </a:moveTo>
                  <a:lnTo>
                    <a:pt x="3271520" y="6334760"/>
                  </a:lnTo>
                  <a:lnTo>
                    <a:pt x="0" y="6334760"/>
                  </a:lnTo>
                  <a:lnTo>
                    <a:pt x="0" y="0"/>
                  </a:lnTo>
                  <a:lnTo>
                    <a:pt x="3271520" y="0"/>
                  </a:lnTo>
                  <a:lnTo>
                    <a:pt x="3271520" y="1236980"/>
                  </a:lnTo>
                </a:path>
              </a:pathLst>
            </a:custGeom>
            <a:blipFill>
              <a:blip r:embed="rId4"/>
              <a:stretch>
                <a:fillRect t="-11763"/>
              </a:stretch>
            </a:blipFill>
          </p:spPr>
          <p:txBody>
            <a:bodyPr/>
            <a:lstStyle/>
            <a:p>
              <a:endParaRPr lang="en-GB"/>
            </a:p>
          </p:txBody>
        </p:sp>
        <p:sp>
          <p:nvSpPr>
            <p:cNvPr id="16" name="Freeform 16"/>
            <p:cNvSpPr/>
            <p:nvPr/>
          </p:nvSpPr>
          <p:spPr>
            <a:xfrm>
              <a:off x="7620" y="7620"/>
              <a:ext cx="3271520" cy="6334760"/>
            </a:xfrm>
            <a:custGeom>
              <a:avLst/>
              <a:gdLst/>
              <a:ahLst/>
              <a:cxnLst/>
              <a:rect l="l" t="t" r="r" b="b"/>
              <a:pathLst>
                <a:path w="3271520" h="6334760">
                  <a:moveTo>
                    <a:pt x="3271520" y="6334760"/>
                  </a:moveTo>
                  <a:lnTo>
                    <a:pt x="0" y="6334760"/>
                  </a:lnTo>
                  <a:lnTo>
                    <a:pt x="0" y="6120130"/>
                  </a:lnTo>
                  <a:lnTo>
                    <a:pt x="3271520" y="6120130"/>
                  </a:lnTo>
                  <a:lnTo>
                    <a:pt x="3271520" y="6334760"/>
                  </a:lnTo>
                  <a:close/>
                  <a:moveTo>
                    <a:pt x="3271520" y="0"/>
                  </a:moveTo>
                  <a:lnTo>
                    <a:pt x="0" y="0"/>
                  </a:lnTo>
                  <a:lnTo>
                    <a:pt x="0" y="214630"/>
                  </a:lnTo>
                  <a:lnTo>
                    <a:pt x="3271520" y="214630"/>
                  </a:lnTo>
                  <a:lnTo>
                    <a:pt x="3271520" y="0"/>
                  </a:lnTo>
                  <a:close/>
                </a:path>
              </a:pathLst>
            </a:custGeom>
            <a:solidFill>
              <a:srgbClr val="52C3BE"/>
            </a:solidFill>
          </p:spPr>
          <p:txBody>
            <a:bodyPr/>
            <a:lstStyle/>
            <a:p>
              <a:endParaRPr lang="en-GB"/>
            </a:p>
          </p:txBody>
        </p:sp>
        <p:sp>
          <p:nvSpPr>
            <p:cNvPr id="17" name="Freeform 17"/>
            <p:cNvSpPr/>
            <p:nvPr/>
          </p:nvSpPr>
          <p:spPr>
            <a:xfrm>
              <a:off x="7620" y="7620"/>
              <a:ext cx="645160" cy="214630"/>
            </a:xfrm>
            <a:custGeom>
              <a:avLst/>
              <a:gdLst/>
              <a:ahLst/>
              <a:cxnLst/>
              <a:rect l="l" t="t" r="r" b="b"/>
              <a:pathLst>
                <a:path w="645160" h="214630">
                  <a:moveTo>
                    <a:pt x="429260" y="214630"/>
                  </a:moveTo>
                  <a:lnTo>
                    <a:pt x="214630" y="214630"/>
                  </a:lnTo>
                  <a:lnTo>
                    <a:pt x="214630" y="0"/>
                  </a:lnTo>
                  <a:lnTo>
                    <a:pt x="429260" y="0"/>
                  </a:lnTo>
                  <a:lnTo>
                    <a:pt x="429260" y="214630"/>
                  </a:lnTo>
                  <a:close/>
                  <a:moveTo>
                    <a:pt x="645160" y="0"/>
                  </a:moveTo>
                  <a:lnTo>
                    <a:pt x="429260" y="0"/>
                  </a:lnTo>
                  <a:lnTo>
                    <a:pt x="429260" y="214630"/>
                  </a:lnTo>
                  <a:lnTo>
                    <a:pt x="643890" y="214630"/>
                  </a:lnTo>
                  <a:lnTo>
                    <a:pt x="645160" y="0"/>
                  </a:lnTo>
                  <a:lnTo>
                    <a:pt x="645160" y="0"/>
                  </a:lnTo>
                  <a:close/>
                  <a:moveTo>
                    <a:pt x="214630" y="0"/>
                  </a:moveTo>
                  <a:lnTo>
                    <a:pt x="0" y="0"/>
                  </a:lnTo>
                  <a:lnTo>
                    <a:pt x="0" y="214630"/>
                  </a:lnTo>
                  <a:lnTo>
                    <a:pt x="214630" y="214630"/>
                  </a:lnTo>
                  <a:lnTo>
                    <a:pt x="214630" y="0"/>
                  </a:lnTo>
                  <a:close/>
                </a:path>
              </a:pathLst>
            </a:custGeom>
            <a:solidFill>
              <a:srgbClr val="52C3BE"/>
            </a:solidFill>
          </p:spPr>
          <p:txBody>
            <a:bodyPr/>
            <a:lstStyle/>
            <a:p>
              <a:endParaRPr lang="en-GB"/>
            </a:p>
          </p:txBody>
        </p:sp>
        <p:sp>
          <p:nvSpPr>
            <p:cNvPr id="18" name="Freeform 18"/>
            <p:cNvSpPr/>
            <p:nvPr/>
          </p:nvSpPr>
          <p:spPr>
            <a:xfrm>
              <a:off x="0" y="0"/>
              <a:ext cx="3286760" cy="6350000"/>
            </a:xfrm>
            <a:custGeom>
              <a:avLst/>
              <a:gdLst/>
              <a:ahLst/>
              <a:cxnLst/>
              <a:rect l="l" t="t" r="r" b="b"/>
              <a:pathLst>
                <a:path w="3286760" h="6350000">
                  <a:moveTo>
                    <a:pt x="3279140" y="0"/>
                  </a:moveTo>
                  <a:lnTo>
                    <a:pt x="652780" y="0"/>
                  </a:lnTo>
                  <a:lnTo>
                    <a:pt x="436880" y="0"/>
                  </a:lnTo>
                  <a:lnTo>
                    <a:pt x="222250" y="0"/>
                  </a:lnTo>
                  <a:lnTo>
                    <a:pt x="7620" y="0"/>
                  </a:lnTo>
                  <a:cubicBezTo>
                    <a:pt x="3810" y="0"/>
                    <a:pt x="0" y="3810"/>
                    <a:pt x="0" y="7620"/>
                  </a:cubicBezTo>
                  <a:lnTo>
                    <a:pt x="0" y="222250"/>
                  </a:lnTo>
                  <a:lnTo>
                    <a:pt x="0" y="6127750"/>
                  </a:lnTo>
                  <a:lnTo>
                    <a:pt x="0" y="6342380"/>
                  </a:lnTo>
                  <a:cubicBezTo>
                    <a:pt x="0" y="6346190"/>
                    <a:pt x="3810" y="6350000"/>
                    <a:pt x="7620" y="6350000"/>
                  </a:cubicBezTo>
                  <a:lnTo>
                    <a:pt x="3279140" y="6350000"/>
                  </a:lnTo>
                  <a:cubicBezTo>
                    <a:pt x="3282950" y="6350000"/>
                    <a:pt x="3286760" y="6346190"/>
                    <a:pt x="3286760" y="6342380"/>
                  </a:cubicBezTo>
                  <a:lnTo>
                    <a:pt x="3286760" y="6127750"/>
                  </a:lnTo>
                  <a:lnTo>
                    <a:pt x="3286760" y="222250"/>
                  </a:lnTo>
                  <a:lnTo>
                    <a:pt x="3286760" y="7620"/>
                  </a:lnTo>
                  <a:cubicBezTo>
                    <a:pt x="3286760" y="3810"/>
                    <a:pt x="3282950" y="0"/>
                    <a:pt x="3279140" y="0"/>
                  </a:cubicBezTo>
                  <a:close/>
                  <a:moveTo>
                    <a:pt x="222250" y="229870"/>
                  </a:moveTo>
                  <a:lnTo>
                    <a:pt x="436880" y="229870"/>
                  </a:lnTo>
                  <a:lnTo>
                    <a:pt x="651510" y="229870"/>
                  </a:lnTo>
                  <a:lnTo>
                    <a:pt x="3270250" y="229870"/>
                  </a:lnTo>
                  <a:lnTo>
                    <a:pt x="3270250" y="6120130"/>
                  </a:lnTo>
                  <a:lnTo>
                    <a:pt x="15240" y="6120130"/>
                  </a:lnTo>
                  <a:lnTo>
                    <a:pt x="15240" y="229870"/>
                  </a:lnTo>
                  <a:lnTo>
                    <a:pt x="222250" y="229870"/>
                  </a:lnTo>
                  <a:close/>
                  <a:moveTo>
                    <a:pt x="3271520" y="214630"/>
                  </a:moveTo>
                  <a:lnTo>
                    <a:pt x="659130" y="214630"/>
                  </a:lnTo>
                  <a:lnTo>
                    <a:pt x="659130" y="15240"/>
                  </a:lnTo>
                  <a:lnTo>
                    <a:pt x="3271520" y="15240"/>
                  </a:lnTo>
                  <a:lnTo>
                    <a:pt x="3271520" y="214630"/>
                  </a:lnTo>
                  <a:close/>
                  <a:moveTo>
                    <a:pt x="645160" y="214630"/>
                  </a:moveTo>
                  <a:lnTo>
                    <a:pt x="444500" y="214630"/>
                  </a:lnTo>
                  <a:lnTo>
                    <a:pt x="444500" y="15240"/>
                  </a:lnTo>
                  <a:lnTo>
                    <a:pt x="645160" y="15240"/>
                  </a:lnTo>
                  <a:lnTo>
                    <a:pt x="645160" y="214630"/>
                  </a:lnTo>
                  <a:close/>
                  <a:moveTo>
                    <a:pt x="429260" y="214630"/>
                  </a:moveTo>
                  <a:lnTo>
                    <a:pt x="229870" y="214630"/>
                  </a:lnTo>
                  <a:lnTo>
                    <a:pt x="229870" y="15240"/>
                  </a:lnTo>
                  <a:lnTo>
                    <a:pt x="430530" y="15240"/>
                  </a:lnTo>
                  <a:lnTo>
                    <a:pt x="430530" y="214630"/>
                  </a:lnTo>
                  <a:lnTo>
                    <a:pt x="429260" y="214630"/>
                  </a:lnTo>
                  <a:close/>
                  <a:moveTo>
                    <a:pt x="15240" y="15240"/>
                  </a:moveTo>
                  <a:lnTo>
                    <a:pt x="215900" y="15240"/>
                  </a:lnTo>
                  <a:lnTo>
                    <a:pt x="215900" y="215900"/>
                  </a:lnTo>
                  <a:lnTo>
                    <a:pt x="15240" y="215900"/>
                  </a:lnTo>
                  <a:lnTo>
                    <a:pt x="15240" y="15240"/>
                  </a:lnTo>
                  <a:close/>
                  <a:moveTo>
                    <a:pt x="3271520" y="6334760"/>
                  </a:moveTo>
                  <a:lnTo>
                    <a:pt x="15240" y="6334760"/>
                  </a:lnTo>
                  <a:lnTo>
                    <a:pt x="15240" y="6134100"/>
                  </a:lnTo>
                  <a:lnTo>
                    <a:pt x="3271520" y="6134100"/>
                  </a:lnTo>
                  <a:lnTo>
                    <a:pt x="3271520" y="6334760"/>
                  </a:lnTo>
                  <a:close/>
                  <a:moveTo>
                    <a:pt x="167640" y="72390"/>
                  </a:moveTo>
                  <a:lnTo>
                    <a:pt x="125730" y="114300"/>
                  </a:lnTo>
                  <a:lnTo>
                    <a:pt x="168910" y="157480"/>
                  </a:lnTo>
                  <a:cubicBezTo>
                    <a:pt x="171450" y="160020"/>
                    <a:pt x="171450" y="165100"/>
                    <a:pt x="168910" y="167640"/>
                  </a:cubicBezTo>
                  <a:cubicBezTo>
                    <a:pt x="167640" y="168910"/>
                    <a:pt x="165100" y="170180"/>
                    <a:pt x="163830" y="170180"/>
                  </a:cubicBezTo>
                  <a:cubicBezTo>
                    <a:pt x="162560" y="170180"/>
                    <a:pt x="160020" y="168910"/>
                    <a:pt x="158750" y="167640"/>
                  </a:cubicBezTo>
                  <a:lnTo>
                    <a:pt x="114300" y="125730"/>
                  </a:lnTo>
                  <a:lnTo>
                    <a:pt x="71120" y="168910"/>
                  </a:lnTo>
                  <a:cubicBezTo>
                    <a:pt x="69850" y="170180"/>
                    <a:pt x="67310" y="171450"/>
                    <a:pt x="66040" y="171450"/>
                  </a:cubicBezTo>
                  <a:cubicBezTo>
                    <a:pt x="64770" y="171450"/>
                    <a:pt x="63500" y="168910"/>
                    <a:pt x="62230" y="167640"/>
                  </a:cubicBezTo>
                  <a:cubicBezTo>
                    <a:pt x="59690" y="165100"/>
                    <a:pt x="59690" y="160020"/>
                    <a:pt x="62230" y="157480"/>
                  </a:cubicBezTo>
                  <a:lnTo>
                    <a:pt x="104140" y="114300"/>
                  </a:lnTo>
                  <a:lnTo>
                    <a:pt x="62230" y="72390"/>
                  </a:lnTo>
                  <a:cubicBezTo>
                    <a:pt x="59690" y="69850"/>
                    <a:pt x="59690" y="64770"/>
                    <a:pt x="62230" y="62230"/>
                  </a:cubicBezTo>
                  <a:cubicBezTo>
                    <a:pt x="64770" y="59690"/>
                    <a:pt x="69850" y="59690"/>
                    <a:pt x="72390" y="62230"/>
                  </a:cubicBezTo>
                  <a:lnTo>
                    <a:pt x="114300" y="104140"/>
                  </a:lnTo>
                  <a:lnTo>
                    <a:pt x="157480" y="60960"/>
                  </a:lnTo>
                  <a:cubicBezTo>
                    <a:pt x="160020" y="58420"/>
                    <a:pt x="165100" y="58420"/>
                    <a:pt x="167640" y="60960"/>
                  </a:cubicBezTo>
                  <a:cubicBezTo>
                    <a:pt x="171450" y="64770"/>
                    <a:pt x="171450" y="69850"/>
                    <a:pt x="167640" y="72390"/>
                  </a:cubicBezTo>
                  <a:close/>
                  <a:moveTo>
                    <a:pt x="281940" y="170180"/>
                  </a:moveTo>
                  <a:lnTo>
                    <a:pt x="377190" y="170180"/>
                  </a:lnTo>
                  <a:cubicBezTo>
                    <a:pt x="381000" y="170180"/>
                    <a:pt x="384810" y="166370"/>
                    <a:pt x="384810" y="162560"/>
                  </a:cubicBezTo>
                  <a:lnTo>
                    <a:pt x="384810" y="67310"/>
                  </a:lnTo>
                  <a:cubicBezTo>
                    <a:pt x="384810" y="63500"/>
                    <a:pt x="381000" y="59690"/>
                    <a:pt x="377190" y="59690"/>
                  </a:cubicBezTo>
                  <a:lnTo>
                    <a:pt x="281940" y="59690"/>
                  </a:lnTo>
                  <a:cubicBezTo>
                    <a:pt x="278130" y="59690"/>
                    <a:pt x="274320" y="63500"/>
                    <a:pt x="274320" y="67310"/>
                  </a:cubicBezTo>
                  <a:lnTo>
                    <a:pt x="274320" y="163830"/>
                  </a:lnTo>
                  <a:cubicBezTo>
                    <a:pt x="274320" y="166370"/>
                    <a:pt x="278130" y="170180"/>
                    <a:pt x="281940" y="170180"/>
                  </a:cubicBezTo>
                  <a:close/>
                  <a:moveTo>
                    <a:pt x="289560" y="73660"/>
                  </a:moveTo>
                  <a:lnTo>
                    <a:pt x="370840" y="73660"/>
                  </a:lnTo>
                  <a:lnTo>
                    <a:pt x="370840" y="154940"/>
                  </a:lnTo>
                  <a:lnTo>
                    <a:pt x="289560" y="154940"/>
                  </a:lnTo>
                  <a:lnTo>
                    <a:pt x="289560" y="73660"/>
                  </a:lnTo>
                  <a:close/>
                  <a:moveTo>
                    <a:pt x="482600" y="162560"/>
                  </a:moveTo>
                  <a:cubicBezTo>
                    <a:pt x="482600" y="158750"/>
                    <a:pt x="486410" y="154940"/>
                    <a:pt x="490220" y="154940"/>
                  </a:cubicBezTo>
                  <a:lnTo>
                    <a:pt x="600710" y="154940"/>
                  </a:lnTo>
                  <a:cubicBezTo>
                    <a:pt x="604520" y="154940"/>
                    <a:pt x="608330" y="158750"/>
                    <a:pt x="608330" y="162560"/>
                  </a:cubicBezTo>
                  <a:cubicBezTo>
                    <a:pt x="608330" y="166370"/>
                    <a:pt x="604520" y="170180"/>
                    <a:pt x="600710" y="170180"/>
                  </a:cubicBezTo>
                  <a:lnTo>
                    <a:pt x="490220" y="170180"/>
                  </a:lnTo>
                  <a:cubicBezTo>
                    <a:pt x="485140" y="170180"/>
                    <a:pt x="482600" y="166370"/>
                    <a:pt x="482600" y="162560"/>
                  </a:cubicBezTo>
                  <a:close/>
                </a:path>
              </a:pathLst>
            </a:custGeom>
            <a:solidFill>
              <a:srgbClr val="4A5666"/>
            </a:solidFill>
          </p:spPr>
          <p:txBody>
            <a:bodyPr/>
            <a:lstStyle/>
            <a:p>
              <a:endParaRPr lang="en-GB"/>
            </a:p>
          </p:txBody>
        </p:sp>
      </p:grpSp>
      <p:grpSp>
        <p:nvGrpSpPr>
          <p:cNvPr id="19" name="Group 19"/>
          <p:cNvGrpSpPr>
            <a:grpSpLocks noChangeAspect="1"/>
          </p:cNvGrpSpPr>
          <p:nvPr/>
        </p:nvGrpSpPr>
        <p:grpSpPr>
          <a:xfrm>
            <a:off x="12114944" y="5783434"/>
            <a:ext cx="5637555" cy="4233670"/>
            <a:chOff x="0" y="0"/>
            <a:chExt cx="8455660" cy="6350000"/>
          </a:xfrm>
        </p:grpSpPr>
        <p:sp>
          <p:nvSpPr>
            <p:cNvPr id="20" name="Freeform 20"/>
            <p:cNvSpPr/>
            <p:nvPr/>
          </p:nvSpPr>
          <p:spPr>
            <a:xfrm>
              <a:off x="15240" y="5910580"/>
              <a:ext cx="8425180" cy="424180"/>
            </a:xfrm>
            <a:custGeom>
              <a:avLst/>
              <a:gdLst/>
              <a:ahLst/>
              <a:cxnLst/>
              <a:rect l="l" t="t" r="r" b="b"/>
              <a:pathLst>
                <a:path w="8425180" h="424180">
                  <a:moveTo>
                    <a:pt x="7769860" y="424180"/>
                  </a:moveTo>
                  <a:lnTo>
                    <a:pt x="2839720" y="424180"/>
                  </a:lnTo>
                  <a:lnTo>
                    <a:pt x="2839720" y="1270"/>
                  </a:lnTo>
                  <a:lnTo>
                    <a:pt x="7769860" y="1270"/>
                  </a:lnTo>
                  <a:lnTo>
                    <a:pt x="7769860" y="424180"/>
                  </a:lnTo>
                  <a:close/>
                  <a:moveTo>
                    <a:pt x="652780" y="0"/>
                  </a:moveTo>
                  <a:lnTo>
                    <a:pt x="0" y="0"/>
                  </a:lnTo>
                  <a:lnTo>
                    <a:pt x="0" y="422910"/>
                  </a:lnTo>
                  <a:lnTo>
                    <a:pt x="651510" y="422910"/>
                  </a:lnTo>
                  <a:lnTo>
                    <a:pt x="652780" y="0"/>
                  </a:lnTo>
                  <a:lnTo>
                    <a:pt x="652780" y="0"/>
                  </a:lnTo>
                  <a:close/>
                  <a:moveTo>
                    <a:pt x="8425180" y="0"/>
                  </a:moveTo>
                  <a:lnTo>
                    <a:pt x="7769860" y="0"/>
                  </a:lnTo>
                  <a:lnTo>
                    <a:pt x="7769860" y="422910"/>
                  </a:lnTo>
                  <a:lnTo>
                    <a:pt x="8425180" y="422910"/>
                  </a:lnTo>
                  <a:lnTo>
                    <a:pt x="8425180" y="0"/>
                  </a:lnTo>
                  <a:close/>
                </a:path>
              </a:pathLst>
            </a:custGeom>
            <a:solidFill>
              <a:srgbClr val="BDBBB9"/>
            </a:solidFill>
          </p:spPr>
          <p:txBody>
            <a:bodyPr/>
            <a:lstStyle/>
            <a:p>
              <a:endParaRPr lang="en-GB"/>
            </a:p>
          </p:txBody>
        </p:sp>
        <p:sp>
          <p:nvSpPr>
            <p:cNvPr id="21" name="Freeform 21"/>
            <p:cNvSpPr/>
            <p:nvPr/>
          </p:nvSpPr>
          <p:spPr>
            <a:xfrm>
              <a:off x="15240" y="15240"/>
              <a:ext cx="8425180" cy="6319520"/>
            </a:xfrm>
            <a:custGeom>
              <a:avLst/>
              <a:gdLst/>
              <a:ahLst/>
              <a:cxnLst/>
              <a:rect l="l" t="t" r="r" b="b"/>
              <a:pathLst>
                <a:path w="8425180" h="6319520">
                  <a:moveTo>
                    <a:pt x="2839720" y="6319520"/>
                  </a:moveTo>
                  <a:lnTo>
                    <a:pt x="652780" y="6319520"/>
                  </a:lnTo>
                  <a:lnTo>
                    <a:pt x="652780" y="5896610"/>
                  </a:lnTo>
                  <a:lnTo>
                    <a:pt x="2840990" y="5896610"/>
                  </a:lnTo>
                  <a:lnTo>
                    <a:pt x="2839720" y="6319520"/>
                  </a:lnTo>
                  <a:lnTo>
                    <a:pt x="2839720" y="6319520"/>
                  </a:lnTo>
                  <a:close/>
                  <a:moveTo>
                    <a:pt x="8425180" y="0"/>
                  </a:moveTo>
                  <a:lnTo>
                    <a:pt x="0" y="0"/>
                  </a:lnTo>
                  <a:lnTo>
                    <a:pt x="0" y="622300"/>
                  </a:lnTo>
                  <a:lnTo>
                    <a:pt x="8425180" y="622300"/>
                  </a:lnTo>
                  <a:lnTo>
                    <a:pt x="8425180" y="0"/>
                  </a:lnTo>
                  <a:lnTo>
                    <a:pt x="8425180" y="0"/>
                  </a:lnTo>
                  <a:close/>
                </a:path>
              </a:pathLst>
            </a:custGeom>
            <a:solidFill>
              <a:srgbClr val="F47421"/>
            </a:solidFill>
          </p:spPr>
          <p:txBody>
            <a:bodyPr/>
            <a:lstStyle/>
            <a:p>
              <a:endParaRPr lang="en-GB"/>
            </a:p>
          </p:txBody>
        </p:sp>
        <p:sp>
          <p:nvSpPr>
            <p:cNvPr id="22" name="Freeform 22"/>
            <p:cNvSpPr/>
            <p:nvPr/>
          </p:nvSpPr>
          <p:spPr>
            <a:xfrm>
              <a:off x="15240" y="637540"/>
              <a:ext cx="8425180" cy="5273040"/>
            </a:xfrm>
            <a:custGeom>
              <a:avLst/>
              <a:gdLst/>
              <a:ahLst/>
              <a:cxnLst/>
              <a:rect l="l" t="t" r="r" b="b"/>
              <a:pathLst>
                <a:path w="8425180" h="5273040">
                  <a:moveTo>
                    <a:pt x="8425180" y="5273040"/>
                  </a:moveTo>
                  <a:lnTo>
                    <a:pt x="0" y="5273040"/>
                  </a:lnTo>
                  <a:lnTo>
                    <a:pt x="0" y="0"/>
                  </a:lnTo>
                  <a:lnTo>
                    <a:pt x="8425180" y="0"/>
                  </a:lnTo>
                  <a:lnTo>
                    <a:pt x="8425180" y="5273040"/>
                  </a:lnTo>
                  <a:lnTo>
                    <a:pt x="8425180" y="5273040"/>
                  </a:lnTo>
                  <a:close/>
                </a:path>
              </a:pathLst>
            </a:custGeom>
            <a:blipFill>
              <a:blip r:embed="rId5"/>
              <a:stretch>
                <a:fillRect t="-2391" b="-2391"/>
              </a:stretch>
            </a:blipFill>
          </p:spPr>
          <p:txBody>
            <a:bodyPr/>
            <a:lstStyle/>
            <a:p>
              <a:endParaRPr lang="en-GB"/>
            </a:p>
          </p:txBody>
        </p:sp>
        <p:sp>
          <p:nvSpPr>
            <p:cNvPr id="23" name="Freeform 23"/>
            <p:cNvSpPr/>
            <p:nvPr/>
          </p:nvSpPr>
          <p:spPr>
            <a:xfrm>
              <a:off x="0" y="0"/>
              <a:ext cx="8455660" cy="6348730"/>
            </a:xfrm>
            <a:custGeom>
              <a:avLst/>
              <a:gdLst/>
              <a:ahLst/>
              <a:cxnLst/>
              <a:rect l="l" t="t" r="r" b="b"/>
              <a:pathLst>
                <a:path w="8455660" h="6348730">
                  <a:moveTo>
                    <a:pt x="8440420" y="0"/>
                  </a:moveTo>
                  <a:lnTo>
                    <a:pt x="15240" y="0"/>
                  </a:lnTo>
                  <a:cubicBezTo>
                    <a:pt x="7620" y="0"/>
                    <a:pt x="0" y="7620"/>
                    <a:pt x="0" y="15240"/>
                  </a:cubicBezTo>
                  <a:lnTo>
                    <a:pt x="0" y="5910580"/>
                  </a:lnTo>
                  <a:lnTo>
                    <a:pt x="0" y="6333490"/>
                  </a:lnTo>
                  <a:cubicBezTo>
                    <a:pt x="0" y="6342380"/>
                    <a:pt x="7620" y="6348730"/>
                    <a:pt x="15240" y="6348730"/>
                  </a:cubicBezTo>
                  <a:lnTo>
                    <a:pt x="666750" y="6348730"/>
                  </a:lnTo>
                  <a:lnTo>
                    <a:pt x="2854960" y="6348730"/>
                  </a:lnTo>
                  <a:lnTo>
                    <a:pt x="7785100" y="6348730"/>
                  </a:lnTo>
                  <a:lnTo>
                    <a:pt x="8440420" y="6348730"/>
                  </a:lnTo>
                  <a:cubicBezTo>
                    <a:pt x="8449310" y="6348730"/>
                    <a:pt x="8455660" y="6341110"/>
                    <a:pt x="8455660" y="6333490"/>
                  </a:cubicBezTo>
                  <a:lnTo>
                    <a:pt x="8455660" y="5910580"/>
                  </a:lnTo>
                  <a:lnTo>
                    <a:pt x="8455660" y="15240"/>
                  </a:lnTo>
                  <a:cubicBezTo>
                    <a:pt x="8455660" y="7620"/>
                    <a:pt x="8449310" y="0"/>
                    <a:pt x="8440420" y="0"/>
                  </a:cubicBezTo>
                  <a:close/>
                  <a:moveTo>
                    <a:pt x="7785100" y="5895340"/>
                  </a:moveTo>
                  <a:lnTo>
                    <a:pt x="2854960" y="5895340"/>
                  </a:lnTo>
                  <a:lnTo>
                    <a:pt x="668020" y="5895340"/>
                  </a:lnTo>
                  <a:lnTo>
                    <a:pt x="31750" y="5895340"/>
                  </a:lnTo>
                  <a:lnTo>
                    <a:pt x="31750" y="652780"/>
                  </a:lnTo>
                  <a:lnTo>
                    <a:pt x="8425180" y="652780"/>
                  </a:lnTo>
                  <a:lnTo>
                    <a:pt x="8425180" y="5895340"/>
                  </a:lnTo>
                  <a:lnTo>
                    <a:pt x="7785100" y="5895340"/>
                  </a:lnTo>
                  <a:lnTo>
                    <a:pt x="7785100" y="5895340"/>
                  </a:lnTo>
                  <a:close/>
                  <a:moveTo>
                    <a:pt x="8425180" y="31750"/>
                  </a:moveTo>
                  <a:lnTo>
                    <a:pt x="8425180" y="622300"/>
                  </a:lnTo>
                  <a:lnTo>
                    <a:pt x="31750" y="622300"/>
                  </a:lnTo>
                  <a:lnTo>
                    <a:pt x="31750" y="31750"/>
                  </a:lnTo>
                  <a:lnTo>
                    <a:pt x="8425180" y="31750"/>
                  </a:lnTo>
                  <a:close/>
                  <a:moveTo>
                    <a:pt x="31750" y="5927090"/>
                  </a:moveTo>
                  <a:lnTo>
                    <a:pt x="652780" y="5927090"/>
                  </a:lnTo>
                  <a:lnTo>
                    <a:pt x="652780" y="6319520"/>
                  </a:lnTo>
                  <a:lnTo>
                    <a:pt x="31750" y="6319520"/>
                  </a:lnTo>
                  <a:lnTo>
                    <a:pt x="31750" y="5927090"/>
                  </a:lnTo>
                  <a:close/>
                  <a:moveTo>
                    <a:pt x="683260" y="6318250"/>
                  </a:moveTo>
                  <a:lnTo>
                    <a:pt x="683260" y="5925820"/>
                  </a:lnTo>
                  <a:lnTo>
                    <a:pt x="2839720" y="5925820"/>
                  </a:lnTo>
                  <a:lnTo>
                    <a:pt x="2839720" y="6318250"/>
                  </a:lnTo>
                  <a:lnTo>
                    <a:pt x="683260" y="6318250"/>
                  </a:lnTo>
                  <a:close/>
                  <a:moveTo>
                    <a:pt x="2871470" y="6318250"/>
                  </a:moveTo>
                  <a:lnTo>
                    <a:pt x="2871470" y="5925820"/>
                  </a:lnTo>
                  <a:lnTo>
                    <a:pt x="7769861" y="5925820"/>
                  </a:lnTo>
                  <a:lnTo>
                    <a:pt x="7769861" y="6318250"/>
                  </a:lnTo>
                  <a:lnTo>
                    <a:pt x="2871470" y="6318250"/>
                  </a:lnTo>
                  <a:close/>
                  <a:moveTo>
                    <a:pt x="8425180" y="6318250"/>
                  </a:moveTo>
                  <a:lnTo>
                    <a:pt x="7801611" y="6318250"/>
                  </a:lnTo>
                  <a:lnTo>
                    <a:pt x="7801611" y="5925820"/>
                  </a:lnTo>
                  <a:lnTo>
                    <a:pt x="8425180" y="5925820"/>
                  </a:lnTo>
                  <a:lnTo>
                    <a:pt x="8425180" y="6318250"/>
                  </a:lnTo>
                  <a:close/>
                  <a:moveTo>
                    <a:pt x="226060" y="467360"/>
                  </a:moveTo>
                  <a:lnTo>
                    <a:pt x="339090" y="342900"/>
                  </a:lnTo>
                  <a:lnTo>
                    <a:pt x="226060" y="218440"/>
                  </a:lnTo>
                  <a:cubicBezTo>
                    <a:pt x="219710" y="212090"/>
                    <a:pt x="220980" y="201930"/>
                    <a:pt x="227330" y="196850"/>
                  </a:cubicBezTo>
                  <a:cubicBezTo>
                    <a:pt x="233680" y="190500"/>
                    <a:pt x="243840" y="191770"/>
                    <a:pt x="248920" y="198120"/>
                  </a:cubicBezTo>
                  <a:lnTo>
                    <a:pt x="359410" y="320040"/>
                  </a:lnTo>
                  <a:lnTo>
                    <a:pt x="469900" y="198120"/>
                  </a:lnTo>
                  <a:cubicBezTo>
                    <a:pt x="476250" y="191770"/>
                    <a:pt x="485140" y="191770"/>
                    <a:pt x="491490" y="196850"/>
                  </a:cubicBezTo>
                  <a:cubicBezTo>
                    <a:pt x="497840" y="203200"/>
                    <a:pt x="497840" y="212090"/>
                    <a:pt x="492760" y="218440"/>
                  </a:cubicBezTo>
                  <a:lnTo>
                    <a:pt x="381000" y="344170"/>
                  </a:lnTo>
                  <a:lnTo>
                    <a:pt x="494030" y="468630"/>
                  </a:lnTo>
                  <a:cubicBezTo>
                    <a:pt x="500380" y="474980"/>
                    <a:pt x="499110" y="485140"/>
                    <a:pt x="492760" y="490220"/>
                  </a:cubicBezTo>
                  <a:cubicBezTo>
                    <a:pt x="490220" y="492760"/>
                    <a:pt x="486410" y="494030"/>
                    <a:pt x="482600" y="494030"/>
                  </a:cubicBezTo>
                  <a:cubicBezTo>
                    <a:pt x="478790" y="494030"/>
                    <a:pt x="473710" y="492760"/>
                    <a:pt x="471170" y="488950"/>
                  </a:cubicBezTo>
                  <a:lnTo>
                    <a:pt x="360680" y="367030"/>
                  </a:lnTo>
                  <a:lnTo>
                    <a:pt x="250190" y="488950"/>
                  </a:lnTo>
                  <a:cubicBezTo>
                    <a:pt x="247650" y="492760"/>
                    <a:pt x="242570" y="494030"/>
                    <a:pt x="238760" y="494030"/>
                  </a:cubicBezTo>
                  <a:cubicBezTo>
                    <a:pt x="234950" y="494030"/>
                    <a:pt x="231140" y="492760"/>
                    <a:pt x="228600" y="490220"/>
                  </a:cubicBezTo>
                  <a:cubicBezTo>
                    <a:pt x="220980" y="483870"/>
                    <a:pt x="220980" y="473710"/>
                    <a:pt x="226060" y="467360"/>
                  </a:cubicBezTo>
                  <a:close/>
                  <a:moveTo>
                    <a:pt x="1104900" y="344170"/>
                  </a:moveTo>
                  <a:cubicBezTo>
                    <a:pt x="1104900" y="335280"/>
                    <a:pt x="1112520" y="328930"/>
                    <a:pt x="1120140" y="328930"/>
                  </a:cubicBezTo>
                  <a:lnTo>
                    <a:pt x="1363980" y="328930"/>
                  </a:lnTo>
                  <a:cubicBezTo>
                    <a:pt x="1372870" y="328930"/>
                    <a:pt x="1379220" y="336550"/>
                    <a:pt x="1379220" y="344170"/>
                  </a:cubicBezTo>
                  <a:cubicBezTo>
                    <a:pt x="1379220" y="353060"/>
                    <a:pt x="1371600" y="359410"/>
                    <a:pt x="1363980" y="359410"/>
                  </a:cubicBezTo>
                  <a:lnTo>
                    <a:pt x="1120140" y="359410"/>
                  </a:lnTo>
                  <a:cubicBezTo>
                    <a:pt x="1111250" y="359410"/>
                    <a:pt x="1104900" y="351790"/>
                    <a:pt x="1104900" y="344170"/>
                  </a:cubicBezTo>
                  <a:close/>
                  <a:moveTo>
                    <a:pt x="676910" y="452120"/>
                  </a:moveTo>
                  <a:lnTo>
                    <a:pt x="702310" y="452120"/>
                  </a:lnTo>
                  <a:lnTo>
                    <a:pt x="702310" y="477520"/>
                  </a:lnTo>
                  <a:cubicBezTo>
                    <a:pt x="702310" y="486410"/>
                    <a:pt x="709930" y="492760"/>
                    <a:pt x="717550" y="492760"/>
                  </a:cubicBezTo>
                  <a:lnTo>
                    <a:pt x="924560" y="492760"/>
                  </a:lnTo>
                  <a:cubicBezTo>
                    <a:pt x="933450" y="492760"/>
                    <a:pt x="939800" y="485140"/>
                    <a:pt x="939800" y="477520"/>
                  </a:cubicBezTo>
                  <a:lnTo>
                    <a:pt x="939800" y="250190"/>
                  </a:lnTo>
                  <a:cubicBezTo>
                    <a:pt x="939800" y="241300"/>
                    <a:pt x="932180" y="234950"/>
                    <a:pt x="924560" y="234950"/>
                  </a:cubicBezTo>
                  <a:lnTo>
                    <a:pt x="899160" y="234950"/>
                  </a:lnTo>
                  <a:lnTo>
                    <a:pt x="899160" y="209550"/>
                  </a:lnTo>
                  <a:cubicBezTo>
                    <a:pt x="899160" y="200660"/>
                    <a:pt x="891540" y="194310"/>
                    <a:pt x="883920" y="194310"/>
                  </a:cubicBezTo>
                  <a:lnTo>
                    <a:pt x="676910" y="194310"/>
                  </a:lnTo>
                  <a:cubicBezTo>
                    <a:pt x="668020" y="194310"/>
                    <a:pt x="661670" y="201930"/>
                    <a:pt x="661670" y="209550"/>
                  </a:cubicBezTo>
                  <a:lnTo>
                    <a:pt x="661670" y="436880"/>
                  </a:lnTo>
                  <a:cubicBezTo>
                    <a:pt x="661670" y="445770"/>
                    <a:pt x="668020" y="452120"/>
                    <a:pt x="676910" y="452120"/>
                  </a:cubicBezTo>
                  <a:close/>
                  <a:moveTo>
                    <a:pt x="909320" y="265430"/>
                  </a:moveTo>
                  <a:lnTo>
                    <a:pt x="909320" y="462280"/>
                  </a:lnTo>
                  <a:lnTo>
                    <a:pt x="734060" y="462280"/>
                  </a:lnTo>
                  <a:lnTo>
                    <a:pt x="734060" y="452120"/>
                  </a:lnTo>
                  <a:lnTo>
                    <a:pt x="883920" y="452120"/>
                  </a:lnTo>
                  <a:cubicBezTo>
                    <a:pt x="892810" y="452120"/>
                    <a:pt x="899160" y="444500"/>
                    <a:pt x="899160" y="436880"/>
                  </a:cubicBezTo>
                  <a:lnTo>
                    <a:pt x="899160" y="265430"/>
                  </a:lnTo>
                  <a:lnTo>
                    <a:pt x="909320" y="265430"/>
                  </a:lnTo>
                  <a:close/>
                  <a:moveTo>
                    <a:pt x="692150" y="224790"/>
                  </a:moveTo>
                  <a:lnTo>
                    <a:pt x="867410" y="224790"/>
                  </a:lnTo>
                  <a:lnTo>
                    <a:pt x="867410" y="421640"/>
                  </a:lnTo>
                  <a:lnTo>
                    <a:pt x="692150" y="421640"/>
                  </a:lnTo>
                  <a:lnTo>
                    <a:pt x="692150" y="224790"/>
                  </a:lnTo>
                  <a:close/>
                  <a:moveTo>
                    <a:pt x="466090" y="6236970"/>
                  </a:moveTo>
                  <a:cubicBezTo>
                    <a:pt x="463550" y="6242050"/>
                    <a:pt x="457200" y="6245860"/>
                    <a:pt x="452120" y="6245860"/>
                  </a:cubicBezTo>
                  <a:cubicBezTo>
                    <a:pt x="449580" y="6245860"/>
                    <a:pt x="447040" y="6245860"/>
                    <a:pt x="444500" y="6244590"/>
                  </a:cubicBezTo>
                  <a:lnTo>
                    <a:pt x="229870" y="6137910"/>
                  </a:lnTo>
                  <a:cubicBezTo>
                    <a:pt x="224790" y="6135370"/>
                    <a:pt x="220980" y="6130290"/>
                    <a:pt x="220980" y="6123940"/>
                  </a:cubicBezTo>
                  <a:cubicBezTo>
                    <a:pt x="220980" y="6117590"/>
                    <a:pt x="224790" y="6112510"/>
                    <a:pt x="229870" y="6109970"/>
                  </a:cubicBezTo>
                  <a:lnTo>
                    <a:pt x="444500" y="6003290"/>
                  </a:lnTo>
                  <a:cubicBezTo>
                    <a:pt x="452120" y="5999480"/>
                    <a:pt x="461010" y="6002020"/>
                    <a:pt x="466090" y="6010910"/>
                  </a:cubicBezTo>
                  <a:cubicBezTo>
                    <a:pt x="469900" y="6018530"/>
                    <a:pt x="467360" y="6027420"/>
                    <a:pt x="458470" y="6032500"/>
                  </a:cubicBezTo>
                  <a:lnTo>
                    <a:pt x="271780" y="6125210"/>
                  </a:lnTo>
                  <a:lnTo>
                    <a:pt x="458470" y="6217920"/>
                  </a:lnTo>
                  <a:cubicBezTo>
                    <a:pt x="467360" y="6219190"/>
                    <a:pt x="469900" y="6229350"/>
                    <a:pt x="466090" y="6236970"/>
                  </a:cubicBezTo>
                  <a:close/>
                  <a:moveTo>
                    <a:pt x="7989570" y="6008370"/>
                  </a:moveTo>
                  <a:cubicBezTo>
                    <a:pt x="7993380" y="6000750"/>
                    <a:pt x="8002270" y="5996940"/>
                    <a:pt x="8011160" y="6000750"/>
                  </a:cubicBezTo>
                  <a:lnTo>
                    <a:pt x="8225790" y="6107430"/>
                  </a:lnTo>
                  <a:cubicBezTo>
                    <a:pt x="8230870" y="6109970"/>
                    <a:pt x="8234680" y="6115050"/>
                    <a:pt x="8234680" y="6121400"/>
                  </a:cubicBezTo>
                  <a:cubicBezTo>
                    <a:pt x="8234680" y="6127750"/>
                    <a:pt x="8230870" y="6132830"/>
                    <a:pt x="8225790" y="6135370"/>
                  </a:cubicBezTo>
                  <a:lnTo>
                    <a:pt x="8011160" y="6242050"/>
                  </a:lnTo>
                  <a:cubicBezTo>
                    <a:pt x="8008620" y="6243320"/>
                    <a:pt x="8006080" y="6243320"/>
                    <a:pt x="8003540" y="6243320"/>
                  </a:cubicBezTo>
                  <a:cubicBezTo>
                    <a:pt x="7997190" y="6243320"/>
                    <a:pt x="7992110" y="6239510"/>
                    <a:pt x="7989570" y="6234430"/>
                  </a:cubicBezTo>
                  <a:cubicBezTo>
                    <a:pt x="7985761" y="6226810"/>
                    <a:pt x="7988301" y="6217920"/>
                    <a:pt x="7997190" y="6212840"/>
                  </a:cubicBezTo>
                  <a:lnTo>
                    <a:pt x="8183880" y="6120130"/>
                  </a:lnTo>
                  <a:lnTo>
                    <a:pt x="7997190" y="6027420"/>
                  </a:lnTo>
                  <a:cubicBezTo>
                    <a:pt x="7989570" y="6026150"/>
                    <a:pt x="7985760" y="6015990"/>
                    <a:pt x="7989570" y="6008370"/>
                  </a:cubicBezTo>
                  <a:close/>
                </a:path>
              </a:pathLst>
            </a:custGeom>
            <a:solidFill>
              <a:srgbClr val="4A5666"/>
            </a:solidFill>
          </p:spPr>
          <p:txBody>
            <a:bodyPr/>
            <a:lstStyle/>
            <a:p>
              <a:endParaRPr lang="en-GB"/>
            </a:p>
          </p:txBody>
        </p:sp>
      </p:grpSp>
      <p:sp>
        <p:nvSpPr>
          <p:cNvPr id="24" name="Freeform 24"/>
          <p:cNvSpPr/>
          <p:nvPr/>
        </p:nvSpPr>
        <p:spPr>
          <a:xfrm>
            <a:off x="4285220" y="5633255"/>
            <a:ext cx="2469058" cy="2641988"/>
          </a:xfrm>
          <a:custGeom>
            <a:avLst/>
            <a:gdLst/>
            <a:ahLst/>
            <a:cxnLst/>
            <a:rect l="l" t="t" r="r" b="b"/>
            <a:pathLst>
              <a:path w="2469058" h="2641988">
                <a:moveTo>
                  <a:pt x="0" y="0"/>
                </a:moveTo>
                <a:lnTo>
                  <a:pt x="2469058" y="0"/>
                </a:lnTo>
                <a:lnTo>
                  <a:pt x="2469058" y="2641988"/>
                </a:lnTo>
                <a:lnTo>
                  <a:pt x="0" y="264198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27" name="TextBox 27"/>
          <p:cNvSpPr txBox="1"/>
          <p:nvPr/>
        </p:nvSpPr>
        <p:spPr>
          <a:xfrm>
            <a:off x="866251" y="770515"/>
            <a:ext cx="5549346" cy="1097416"/>
          </a:xfrm>
          <a:prstGeom prst="rect">
            <a:avLst/>
          </a:prstGeom>
        </p:spPr>
        <p:txBody>
          <a:bodyPr lIns="0" tIns="0" rIns="0" bIns="0" rtlCol="0" anchor="t">
            <a:spAutoFit/>
          </a:bodyPr>
          <a:lstStyle/>
          <a:p>
            <a:pPr algn="ctr">
              <a:lnSpc>
                <a:spcPts val="4243"/>
              </a:lnSpc>
            </a:pPr>
            <a:r>
              <a:rPr lang="en-US" sz="4800" spc="397" dirty="0">
                <a:solidFill>
                  <a:srgbClr val="000000"/>
                </a:solidFill>
                <a:latin typeface="Arial" panose="020B0604020202020204" pitchFamily="34" charset="0"/>
                <a:cs typeface="Arial" panose="020B0604020202020204" pitchFamily="34" charset="0"/>
              </a:rPr>
              <a:t>COLOUR SCHEME </a:t>
            </a:r>
          </a:p>
        </p:txBody>
      </p:sp>
      <p:sp>
        <p:nvSpPr>
          <p:cNvPr id="29" name="TextBox 28">
            <a:extLst>
              <a:ext uri="{FF2B5EF4-FFF2-40B4-BE49-F238E27FC236}">
                <a16:creationId xmlns:a16="http://schemas.microsoft.com/office/drawing/2014/main" id="{E10DC85F-8443-F565-0F0F-C8E1B68125C5}"/>
              </a:ext>
            </a:extLst>
          </p:cNvPr>
          <p:cNvSpPr txBox="1"/>
          <p:nvPr/>
        </p:nvSpPr>
        <p:spPr>
          <a:xfrm>
            <a:off x="639113" y="2535260"/>
            <a:ext cx="6115165" cy="2677656"/>
          </a:xfrm>
          <a:prstGeom prst="rect">
            <a:avLst/>
          </a:prstGeom>
          <a:noFill/>
        </p:spPr>
        <p:txBody>
          <a:bodyPr wrap="square">
            <a:spAutoFit/>
          </a:bodyPr>
          <a:lstStyle/>
          <a:p>
            <a:r>
              <a:rPr lang="en-GB" sz="2800" i="0" dirty="0">
                <a:solidFill>
                  <a:srgbClr val="424242"/>
                </a:solidFill>
                <a:effectLst/>
                <a:latin typeface="Arial" panose="020B0604020202020204" pitchFamily="34" charset="0"/>
                <a:cs typeface="Arial" panose="020B0604020202020204" pitchFamily="34" charset="0"/>
              </a:rPr>
              <a:t>Vape ads use bright, fun colours to make you feel good about the product. Tobacco companies know these colours can create emotional connections, which makes it easier for young people to get hooked.</a:t>
            </a:r>
            <a:endParaRPr lang="en-GB" sz="2800" dirty="0">
              <a:latin typeface="Arial" panose="020B0604020202020204" pitchFamily="34" charset="0"/>
              <a:cs typeface="Arial" panose="020B0604020202020204" pitchFamily="34" charset="0"/>
            </a:endParaRPr>
          </a:p>
        </p:txBody>
      </p:sp>
      <p:sp>
        <p:nvSpPr>
          <p:cNvPr id="30" name="Freeform 11">
            <a:extLst>
              <a:ext uri="{FF2B5EF4-FFF2-40B4-BE49-F238E27FC236}">
                <a16:creationId xmlns:a16="http://schemas.microsoft.com/office/drawing/2014/main" id="{A8152D00-1E2B-48BF-CE51-FC2A23B84AEF}"/>
              </a:ext>
            </a:extLst>
          </p:cNvPr>
          <p:cNvSpPr/>
          <p:nvPr/>
        </p:nvSpPr>
        <p:spPr>
          <a:xfrm>
            <a:off x="-496739" y="9055043"/>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8"/>
            <a:stretch>
              <a:fillRect/>
            </a:stretch>
          </a:blipFill>
        </p:spPr>
        <p:txBody>
          <a:bodyPr/>
          <a:lstStyle/>
          <a:p>
            <a:endParaRPr lang="en-GB"/>
          </a:p>
        </p:txBody>
      </p:sp>
      <p:pic>
        <p:nvPicPr>
          <p:cNvPr id="31" name="Picture 30" descr="A logo on a black background&#10;&#10;AI-generated content may be incorrect.">
            <a:extLst>
              <a:ext uri="{FF2B5EF4-FFF2-40B4-BE49-F238E27FC236}">
                <a16:creationId xmlns:a16="http://schemas.microsoft.com/office/drawing/2014/main" id="{C780E64A-798D-940F-7DC5-B0FD47A945DC}"/>
              </a:ext>
            </a:extLst>
          </p:cNvPr>
          <p:cNvPicPr>
            <a:picLocks noChangeAspect="1"/>
          </p:cNvPicPr>
          <p:nvPr/>
        </p:nvPicPr>
        <p:blipFill>
          <a:blip r:embed="rId9"/>
          <a:stretch>
            <a:fillRect/>
          </a:stretch>
        </p:blipFill>
        <p:spPr>
          <a:xfrm>
            <a:off x="1623822" y="8569123"/>
            <a:ext cx="1664895" cy="1768425"/>
          </a:xfrm>
          <a:prstGeom prst="rect">
            <a:avLst/>
          </a:prstGeom>
        </p:spPr>
      </p:pic>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7281849" cy="10287000"/>
          </a:xfrm>
          <a:prstGeom prst="rect">
            <a:avLst/>
          </a:prstGeom>
          <a:solidFill>
            <a:srgbClr val="EDE6DE"/>
          </a:solidFill>
        </p:spPr>
        <p:txBody>
          <a:bodyPr/>
          <a:lstStyle/>
          <a:p>
            <a:endParaRPr lang="en-GB"/>
          </a:p>
        </p:txBody>
      </p:sp>
      <p:grpSp>
        <p:nvGrpSpPr>
          <p:cNvPr id="9" name="Group 9"/>
          <p:cNvGrpSpPr>
            <a:grpSpLocks noChangeAspect="1"/>
          </p:cNvGrpSpPr>
          <p:nvPr/>
        </p:nvGrpSpPr>
        <p:grpSpPr>
          <a:xfrm>
            <a:off x="11823535" y="831006"/>
            <a:ext cx="6164033" cy="4629043"/>
            <a:chOff x="0" y="0"/>
            <a:chExt cx="8455660" cy="6350000"/>
          </a:xfrm>
        </p:grpSpPr>
        <p:sp>
          <p:nvSpPr>
            <p:cNvPr id="10" name="Freeform 10"/>
            <p:cNvSpPr/>
            <p:nvPr/>
          </p:nvSpPr>
          <p:spPr>
            <a:xfrm>
              <a:off x="15240" y="5910580"/>
              <a:ext cx="8425180" cy="424180"/>
            </a:xfrm>
            <a:custGeom>
              <a:avLst/>
              <a:gdLst/>
              <a:ahLst/>
              <a:cxnLst/>
              <a:rect l="l" t="t" r="r" b="b"/>
              <a:pathLst>
                <a:path w="8425180" h="424180">
                  <a:moveTo>
                    <a:pt x="7769860" y="424180"/>
                  </a:moveTo>
                  <a:lnTo>
                    <a:pt x="2839720" y="424180"/>
                  </a:lnTo>
                  <a:lnTo>
                    <a:pt x="2839720" y="1270"/>
                  </a:lnTo>
                  <a:lnTo>
                    <a:pt x="7769860" y="1270"/>
                  </a:lnTo>
                  <a:lnTo>
                    <a:pt x="7769860" y="424180"/>
                  </a:lnTo>
                  <a:close/>
                  <a:moveTo>
                    <a:pt x="652780" y="0"/>
                  </a:moveTo>
                  <a:lnTo>
                    <a:pt x="0" y="0"/>
                  </a:lnTo>
                  <a:lnTo>
                    <a:pt x="0" y="422910"/>
                  </a:lnTo>
                  <a:lnTo>
                    <a:pt x="651510" y="422910"/>
                  </a:lnTo>
                  <a:lnTo>
                    <a:pt x="652780" y="0"/>
                  </a:lnTo>
                  <a:lnTo>
                    <a:pt x="652780" y="0"/>
                  </a:lnTo>
                  <a:close/>
                  <a:moveTo>
                    <a:pt x="8425180" y="0"/>
                  </a:moveTo>
                  <a:lnTo>
                    <a:pt x="7769860" y="0"/>
                  </a:lnTo>
                  <a:lnTo>
                    <a:pt x="7769860" y="422910"/>
                  </a:lnTo>
                  <a:lnTo>
                    <a:pt x="8425180" y="422910"/>
                  </a:lnTo>
                  <a:lnTo>
                    <a:pt x="8425180" y="0"/>
                  </a:lnTo>
                  <a:close/>
                </a:path>
              </a:pathLst>
            </a:custGeom>
            <a:solidFill>
              <a:srgbClr val="BDBBB9"/>
            </a:solidFill>
          </p:spPr>
          <p:txBody>
            <a:bodyPr/>
            <a:lstStyle/>
            <a:p>
              <a:endParaRPr lang="en-GB"/>
            </a:p>
          </p:txBody>
        </p:sp>
        <p:sp>
          <p:nvSpPr>
            <p:cNvPr id="11" name="Freeform 11"/>
            <p:cNvSpPr/>
            <p:nvPr/>
          </p:nvSpPr>
          <p:spPr>
            <a:xfrm>
              <a:off x="15240" y="15240"/>
              <a:ext cx="8425180" cy="6319520"/>
            </a:xfrm>
            <a:custGeom>
              <a:avLst/>
              <a:gdLst/>
              <a:ahLst/>
              <a:cxnLst/>
              <a:rect l="l" t="t" r="r" b="b"/>
              <a:pathLst>
                <a:path w="8425180" h="6319520">
                  <a:moveTo>
                    <a:pt x="2839720" y="6319520"/>
                  </a:moveTo>
                  <a:lnTo>
                    <a:pt x="652780" y="6319520"/>
                  </a:lnTo>
                  <a:lnTo>
                    <a:pt x="652780" y="5896610"/>
                  </a:lnTo>
                  <a:lnTo>
                    <a:pt x="2840990" y="5896610"/>
                  </a:lnTo>
                  <a:lnTo>
                    <a:pt x="2839720" y="6319520"/>
                  </a:lnTo>
                  <a:lnTo>
                    <a:pt x="2839720" y="6319520"/>
                  </a:lnTo>
                  <a:close/>
                  <a:moveTo>
                    <a:pt x="8425180" y="0"/>
                  </a:moveTo>
                  <a:lnTo>
                    <a:pt x="0" y="0"/>
                  </a:lnTo>
                  <a:lnTo>
                    <a:pt x="0" y="622300"/>
                  </a:lnTo>
                  <a:lnTo>
                    <a:pt x="8425180" y="622300"/>
                  </a:lnTo>
                  <a:lnTo>
                    <a:pt x="8425180" y="0"/>
                  </a:lnTo>
                  <a:lnTo>
                    <a:pt x="8425180" y="0"/>
                  </a:lnTo>
                  <a:close/>
                </a:path>
              </a:pathLst>
            </a:custGeom>
            <a:solidFill>
              <a:srgbClr val="F47421"/>
            </a:solidFill>
          </p:spPr>
          <p:txBody>
            <a:bodyPr/>
            <a:lstStyle/>
            <a:p>
              <a:endParaRPr lang="en-GB"/>
            </a:p>
          </p:txBody>
        </p:sp>
        <p:sp>
          <p:nvSpPr>
            <p:cNvPr id="12" name="Freeform 12"/>
            <p:cNvSpPr/>
            <p:nvPr/>
          </p:nvSpPr>
          <p:spPr>
            <a:xfrm>
              <a:off x="15240" y="637540"/>
              <a:ext cx="8425180" cy="5273040"/>
            </a:xfrm>
            <a:custGeom>
              <a:avLst/>
              <a:gdLst/>
              <a:ahLst/>
              <a:cxnLst/>
              <a:rect l="l" t="t" r="r" b="b"/>
              <a:pathLst>
                <a:path w="8425180" h="5273040">
                  <a:moveTo>
                    <a:pt x="8425180" y="5273040"/>
                  </a:moveTo>
                  <a:lnTo>
                    <a:pt x="0" y="5273040"/>
                  </a:lnTo>
                  <a:lnTo>
                    <a:pt x="0" y="0"/>
                  </a:lnTo>
                  <a:lnTo>
                    <a:pt x="8425180" y="0"/>
                  </a:lnTo>
                  <a:lnTo>
                    <a:pt x="8425180" y="5273040"/>
                  </a:lnTo>
                  <a:lnTo>
                    <a:pt x="8425180" y="5273040"/>
                  </a:lnTo>
                  <a:close/>
                </a:path>
              </a:pathLst>
            </a:custGeom>
            <a:blipFill>
              <a:blip r:embed="rId3"/>
              <a:stretch>
                <a:fillRect t="-26378" b="-33400"/>
              </a:stretch>
            </a:blipFill>
          </p:spPr>
          <p:txBody>
            <a:bodyPr/>
            <a:lstStyle/>
            <a:p>
              <a:endParaRPr lang="en-GB"/>
            </a:p>
          </p:txBody>
        </p:sp>
        <p:sp>
          <p:nvSpPr>
            <p:cNvPr id="13" name="Freeform 13"/>
            <p:cNvSpPr/>
            <p:nvPr/>
          </p:nvSpPr>
          <p:spPr>
            <a:xfrm>
              <a:off x="0" y="0"/>
              <a:ext cx="8455660" cy="6348730"/>
            </a:xfrm>
            <a:custGeom>
              <a:avLst/>
              <a:gdLst/>
              <a:ahLst/>
              <a:cxnLst/>
              <a:rect l="l" t="t" r="r" b="b"/>
              <a:pathLst>
                <a:path w="8455660" h="6348730">
                  <a:moveTo>
                    <a:pt x="8440420" y="0"/>
                  </a:moveTo>
                  <a:lnTo>
                    <a:pt x="15240" y="0"/>
                  </a:lnTo>
                  <a:cubicBezTo>
                    <a:pt x="7620" y="0"/>
                    <a:pt x="0" y="7620"/>
                    <a:pt x="0" y="15240"/>
                  </a:cubicBezTo>
                  <a:lnTo>
                    <a:pt x="0" y="5910580"/>
                  </a:lnTo>
                  <a:lnTo>
                    <a:pt x="0" y="6333490"/>
                  </a:lnTo>
                  <a:cubicBezTo>
                    <a:pt x="0" y="6342380"/>
                    <a:pt x="7620" y="6348730"/>
                    <a:pt x="15240" y="6348730"/>
                  </a:cubicBezTo>
                  <a:lnTo>
                    <a:pt x="666750" y="6348730"/>
                  </a:lnTo>
                  <a:lnTo>
                    <a:pt x="2854960" y="6348730"/>
                  </a:lnTo>
                  <a:lnTo>
                    <a:pt x="7785100" y="6348730"/>
                  </a:lnTo>
                  <a:lnTo>
                    <a:pt x="8440420" y="6348730"/>
                  </a:lnTo>
                  <a:cubicBezTo>
                    <a:pt x="8449310" y="6348730"/>
                    <a:pt x="8455660" y="6341110"/>
                    <a:pt x="8455660" y="6333490"/>
                  </a:cubicBezTo>
                  <a:lnTo>
                    <a:pt x="8455660" y="5910580"/>
                  </a:lnTo>
                  <a:lnTo>
                    <a:pt x="8455660" y="15240"/>
                  </a:lnTo>
                  <a:cubicBezTo>
                    <a:pt x="8455660" y="7620"/>
                    <a:pt x="8449310" y="0"/>
                    <a:pt x="8440420" y="0"/>
                  </a:cubicBezTo>
                  <a:close/>
                  <a:moveTo>
                    <a:pt x="7785100" y="5895340"/>
                  </a:moveTo>
                  <a:lnTo>
                    <a:pt x="2854960" y="5895340"/>
                  </a:lnTo>
                  <a:lnTo>
                    <a:pt x="668020" y="5895340"/>
                  </a:lnTo>
                  <a:lnTo>
                    <a:pt x="31750" y="5895340"/>
                  </a:lnTo>
                  <a:lnTo>
                    <a:pt x="31750" y="652780"/>
                  </a:lnTo>
                  <a:lnTo>
                    <a:pt x="8425180" y="652780"/>
                  </a:lnTo>
                  <a:lnTo>
                    <a:pt x="8425180" y="5895340"/>
                  </a:lnTo>
                  <a:lnTo>
                    <a:pt x="7785100" y="5895340"/>
                  </a:lnTo>
                  <a:lnTo>
                    <a:pt x="7785100" y="5895340"/>
                  </a:lnTo>
                  <a:close/>
                  <a:moveTo>
                    <a:pt x="8425180" y="31750"/>
                  </a:moveTo>
                  <a:lnTo>
                    <a:pt x="8425180" y="622300"/>
                  </a:lnTo>
                  <a:lnTo>
                    <a:pt x="31750" y="622300"/>
                  </a:lnTo>
                  <a:lnTo>
                    <a:pt x="31750" y="31750"/>
                  </a:lnTo>
                  <a:lnTo>
                    <a:pt x="8425180" y="31750"/>
                  </a:lnTo>
                  <a:close/>
                  <a:moveTo>
                    <a:pt x="31750" y="5927090"/>
                  </a:moveTo>
                  <a:lnTo>
                    <a:pt x="652780" y="5927090"/>
                  </a:lnTo>
                  <a:lnTo>
                    <a:pt x="652780" y="6319520"/>
                  </a:lnTo>
                  <a:lnTo>
                    <a:pt x="31750" y="6319520"/>
                  </a:lnTo>
                  <a:lnTo>
                    <a:pt x="31750" y="5927090"/>
                  </a:lnTo>
                  <a:close/>
                  <a:moveTo>
                    <a:pt x="683260" y="6318250"/>
                  </a:moveTo>
                  <a:lnTo>
                    <a:pt x="683260" y="5925820"/>
                  </a:lnTo>
                  <a:lnTo>
                    <a:pt x="2839720" y="5925820"/>
                  </a:lnTo>
                  <a:lnTo>
                    <a:pt x="2839720" y="6318250"/>
                  </a:lnTo>
                  <a:lnTo>
                    <a:pt x="683260" y="6318250"/>
                  </a:lnTo>
                  <a:close/>
                  <a:moveTo>
                    <a:pt x="2871470" y="6318250"/>
                  </a:moveTo>
                  <a:lnTo>
                    <a:pt x="2871470" y="5925820"/>
                  </a:lnTo>
                  <a:lnTo>
                    <a:pt x="7769861" y="5925820"/>
                  </a:lnTo>
                  <a:lnTo>
                    <a:pt x="7769861" y="6318250"/>
                  </a:lnTo>
                  <a:lnTo>
                    <a:pt x="2871470" y="6318250"/>
                  </a:lnTo>
                  <a:close/>
                  <a:moveTo>
                    <a:pt x="8425180" y="6318250"/>
                  </a:moveTo>
                  <a:lnTo>
                    <a:pt x="7801611" y="6318250"/>
                  </a:lnTo>
                  <a:lnTo>
                    <a:pt x="7801611" y="5925820"/>
                  </a:lnTo>
                  <a:lnTo>
                    <a:pt x="8425180" y="5925820"/>
                  </a:lnTo>
                  <a:lnTo>
                    <a:pt x="8425180" y="6318250"/>
                  </a:lnTo>
                  <a:close/>
                  <a:moveTo>
                    <a:pt x="226060" y="467360"/>
                  </a:moveTo>
                  <a:lnTo>
                    <a:pt x="339090" y="342900"/>
                  </a:lnTo>
                  <a:lnTo>
                    <a:pt x="226060" y="218440"/>
                  </a:lnTo>
                  <a:cubicBezTo>
                    <a:pt x="219710" y="212090"/>
                    <a:pt x="220980" y="201930"/>
                    <a:pt x="227330" y="196850"/>
                  </a:cubicBezTo>
                  <a:cubicBezTo>
                    <a:pt x="233680" y="190500"/>
                    <a:pt x="243840" y="191770"/>
                    <a:pt x="248920" y="198120"/>
                  </a:cubicBezTo>
                  <a:lnTo>
                    <a:pt x="359410" y="320040"/>
                  </a:lnTo>
                  <a:lnTo>
                    <a:pt x="469900" y="198120"/>
                  </a:lnTo>
                  <a:cubicBezTo>
                    <a:pt x="476250" y="191770"/>
                    <a:pt x="485140" y="191770"/>
                    <a:pt x="491490" y="196850"/>
                  </a:cubicBezTo>
                  <a:cubicBezTo>
                    <a:pt x="497840" y="203200"/>
                    <a:pt x="497840" y="212090"/>
                    <a:pt x="492760" y="218440"/>
                  </a:cubicBezTo>
                  <a:lnTo>
                    <a:pt x="381000" y="344170"/>
                  </a:lnTo>
                  <a:lnTo>
                    <a:pt x="494030" y="468630"/>
                  </a:lnTo>
                  <a:cubicBezTo>
                    <a:pt x="500380" y="474980"/>
                    <a:pt x="499110" y="485140"/>
                    <a:pt x="492760" y="490220"/>
                  </a:cubicBezTo>
                  <a:cubicBezTo>
                    <a:pt x="490220" y="492760"/>
                    <a:pt x="486410" y="494030"/>
                    <a:pt x="482600" y="494030"/>
                  </a:cubicBezTo>
                  <a:cubicBezTo>
                    <a:pt x="478790" y="494030"/>
                    <a:pt x="473710" y="492760"/>
                    <a:pt x="471170" y="488950"/>
                  </a:cubicBezTo>
                  <a:lnTo>
                    <a:pt x="360680" y="367030"/>
                  </a:lnTo>
                  <a:lnTo>
                    <a:pt x="250190" y="488950"/>
                  </a:lnTo>
                  <a:cubicBezTo>
                    <a:pt x="247650" y="492760"/>
                    <a:pt x="242570" y="494030"/>
                    <a:pt x="238760" y="494030"/>
                  </a:cubicBezTo>
                  <a:cubicBezTo>
                    <a:pt x="234950" y="494030"/>
                    <a:pt x="231140" y="492760"/>
                    <a:pt x="228600" y="490220"/>
                  </a:cubicBezTo>
                  <a:cubicBezTo>
                    <a:pt x="220980" y="483870"/>
                    <a:pt x="220980" y="473710"/>
                    <a:pt x="226060" y="467360"/>
                  </a:cubicBezTo>
                  <a:close/>
                  <a:moveTo>
                    <a:pt x="1104900" y="344170"/>
                  </a:moveTo>
                  <a:cubicBezTo>
                    <a:pt x="1104900" y="335280"/>
                    <a:pt x="1112520" y="328930"/>
                    <a:pt x="1120140" y="328930"/>
                  </a:cubicBezTo>
                  <a:lnTo>
                    <a:pt x="1363980" y="328930"/>
                  </a:lnTo>
                  <a:cubicBezTo>
                    <a:pt x="1372870" y="328930"/>
                    <a:pt x="1379220" y="336550"/>
                    <a:pt x="1379220" y="344170"/>
                  </a:cubicBezTo>
                  <a:cubicBezTo>
                    <a:pt x="1379220" y="353060"/>
                    <a:pt x="1371600" y="359410"/>
                    <a:pt x="1363980" y="359410"/>
                  </a:cubicBezTo>
                  <a:lnTo>
                    <a:pt x="1120140" y="359410"/>
                  </a:lnTo>
                  <a:cubicBezTo>
                    <a:pt x="1111250" y="359410"/>
                    <a:pt x="1104900" y="351790"/>
                    <a:pt x="1104900" y="344170"/>
                  </a:cubicBezTo>
                  <a:close/>
                  <a:moveTo>
                    <a:pt x="676910" y="452120"/>
                  </a:moveTo>
                  <a:lnTo>
                    <a:pt x="702310" y="452120"/>
                  </a:lnTo>
                  <a:lnTo>
                    <a:pt x="702310" y="477520"/>
                  </a:lnTo>
                  <a:cubicBezTo>
                    <a:pt x="702310" y="486410"/>
                    <a:pt x="709930" y="492760"/>
                    <a:pt x="717550" y="492760"/>
                  </a:cubicBezTo>
                  <a:lnTo>
                    <a:pt x="924560" y="492760"/>
                  </a:lnTo>
                  <a:cubicBezTo>
                    <a:pt x="933450" y="492760"/>
                    <a:pt x="939800" y="485140"/>
                    <a:pt x="939800" y="477520"/>
                  </a:cubicBezTo>
                  <a:lnTo>
                    <a:pt x="939800" y="250190"/>
                  </a:lnTo>
                  <a:cubicBezTo>
                    <a:pt x="939800" y="241300"/>
                    <a:pt x="932180" y="234950"/>
                    <a:pt x="924560" y="234950"/>
                  </a:cubicBezTo>
                  <a:lnTo>
                    <a:pt x="899160" y="234950"/>
                  </a:lnTo>
                  <a:lnTo>
                    <a:pt x="899160" y="209550"/>
                  </a:lnTo>
                  <a:cubicBezTo>
                    <a:pt x="899160" y="200660"/>
                    <a:pt x="891540" y="194310"/>
                    <a:pt x="883920" y="194310"/>
                  </a:cubicBezTo>
                  <a:lnTo>
                    <a:pt x="676910" y="194310"/>
                  </a:lnTo>
                  <a:cubicBezTo>
                    <a:pt x="668020" y="194310"/>
                    <a:pt x="661670" y="201930"/>
                    <a:pt x="661670" y="209550"/>
                  </a:cubicBezTo>
                  <a:lnTo>
                    <a:pt x="661670" y="436880"/>
                  </a:lnTo>
                  <a:cubicBezTo>
                    <a:pt x="661670" y="445770"/>
                    <a:pt x="668020" y="452120"/>
                    <a:pt x="676910" y="452120"/>
                  </a:cubicBezTo>
                  <a:close/>
                  <a:moveTo>
                    <a:pt x="909320" y="265430"/>
                  </a:moveTo>
                  <a:lnTo>
                    <a:pt x="909320" y="462280"/>
                  </a:lnTo>
                  <a:lnTo>
                    <a:pt x="734060" y="462280"/>
                  </a:lnTo>
                  <a:lnTo>
                    <a:pt x="734060" y="452120"/>
                  </a:lnTo>
                  <a:lnTo>
                    <a:pt x="883920" y="452120"/>
                  </a:lnTo>
                  <a:cubicBezTo>
                    <a:pt x="892810" y="452120"/>
                    <a:pt x="899160" y="444500"/>
                    <a:pt x="899160" y="436880"/>
                  </a:cubicBezTo>
                  <a:lnTo>
                    <a:pt x="899160" y="265430"/>
                  </a:lnTo>
                  <a:lnTo>
                    <a:pt x="909320" y="265430"/>
                  </a:lnTo>
                  <a:close/>
                  <a:moveTo>
                    <a:pt x="692150" y="224790"/>
                  </a:moveTo>
                  <a:lnTo>
                    <a:pt x="867410" y="224790"/>
                  </a:lnTo>
                  <a:lnTo>
                    <a:pt x="867410" y="421640"/>
                  </a:lnTo>
                  <a:lnTo>
                    <a:pt x="692150" y="421640"/>
                  </a:lnTo>
                  <a:lnTo>
                    <a:pt x="692150" y="224790"/>
                  </a:lnTo>
                  <a:close/>
                  <a:moveTo>
                    <a:pt x="466090" y="6236970"/>
                  </a:moveTo>
                  <a:cubicBezTo>
                    <a:pt x="463550" y="6242050"/>
                    <a:pt x="457200" y="6245860"/>
                    <a:pt x="452120" y="6245860"/>
                  </a:cubicBezTo>
                  <a:cubicBezTo>
                    <a:pt x="449580" y="6245860"/>
                    <a:pt x="447040" y="6245860"/>
                    <a:pt x="444500" y="6244590"/>
                  </a:cubicBezTo>
                  <a:lnTo>
                    <a:pt x="229870" y="6137910"/>
                  </a:lnTo>
                  <a:cubicBezTo>
                    <a:pt x="224790" y="6135370"/>
                    <a:pt x="220980" y="6130290"/>
                    <a:pt x="220980" y="6123940"/>
                  </a:cubicBezTo>
                  <a:cubicBezTo>
                    <a:pt x="220980" y="6117590"/>
                    <a:pt x="224790" y="6112510"/>
                    <a:pt x="229870" y="6109970"/>
                  </a:cubicBezTo>
                  <a:lnTo>
                    <a:pt x="444500" y="6003290"/>
                  </a:lnTo>
                  <a:cubicBezTo>
                    <a:pt x="452120" y="5999480"/>
                    <a:pt x="461010" y="6002020"/>
                    <a:pt x="466090" y="6010910"/>
                  </a:cubicBezTo>
                  <a:cubicBezTo>
                    <a:pt x="469900" y="6018530"/>
                    <a:pt x="467360" y="6027420"/>
                    <a:pt x="458470" y="6032500"/>
                  </a:cubicBezTo>
                  <a:lnTo>
                    <a:pt x="271780" y="6125210"/>
                  </a:lnTo>
                  <a:lnTo>
                    <a:pt x="458470" y="6217920"/>
                  </a:lnTo>
                  <a:cubicBezTo>
                    <a:pt x="467360" y="6219190"/>
                    <a:pt x="469900" y="6229350"/>
                    <a:pt x="466090" y="6236970"/>
                  </a:cubicBezTo>
                  <a:close/>
                  <a:moveTo>
                    <a:pt x="7989570" y="6008370"/>
                  </a:moveTo>
                  <a:cubicBezTo>
                    <a:pt x="7993380" y="6000750"/>
                    <a:pt x="8002270" y="5996940"/>
                    <a:pt x="8011160" y="6000750"/>
                  </a:cubicBezTo>
                  <a:lnTo>
                    <a:pt x="8225790" y="6107430"/>
                  </a:lnTo>
                  <a:cubicBezTo>
                    <a:pt x="8230870" y="6109970"/>
                    <a:pt x="8234680" y="6115050"/>
                    <a:pt x="8234680" y="6121400"/>
                  </a:cubicBezTo>
                  <a:cubicBezTo>
                    <a:pt x="8234680" y="6127750"/>
                    <a:pt x="8230870" y="6132830"/>
                    <a:pt x="8225790" y="6135370"/>
                  </a:cubicBezTo>
                  <a:lnTo>
                    <a:pt x="8011160" y="6242050"/>
                  </a:lnTo>
                  <a:cubicBezTo>
                    <a:pt x="8008620" y="6243320"/>
                    <a:pt x="8006080" y="6243320"/>
                    <a:pt x="8003540" y="6243320"/>
                  </a:cubicBezTo>
                  <a:cubicBezTo>
                    <a:pt x="7997190" y="6243320"/>
                    <a:pt x="7992110" y="6239510"/>
                    <a:pt x="7989570" y="6234430"/>
                  </a:cubicBezTo>
                  <a:cubicBezTo>
                    <a:pt x="7985761" y="6226810"/>
                    <a:pt x="7988301" y="6217920"/>
                    <a:pt x="7997190" y="6212840"/>
                  </a:cubicBezTo>
                  <a:lnTo>
                    <a:pt x="8183880" y="6120130"/>
                  </a:lnTo>
                  <a:lnTo>
                    <a:pt x="7997190" y="6027420"/>
                  </a:lnTo>
                  <a:cubicBezTo>
                    <a:pt x="7989570" y="6026150"/>
                    <a:pt x="7985760" y="6015990"/>
                    <a:pt x="7989570" y="6008370"/>
                  </a:cubicBezTo>
                  <a:close/>
                </a:path>
              </a:pathLst>
            </a:custGeom>
            <a:solidFill>
              <a:srgbClr val="4A5666"/>
            </a:solidFill>
          </p:spPr>
          <p:txBody>
            <a:bodyPr/>
            <a:lstStyle/>
            <a:p>
              <a:endParaRPr lang="en-GB"/>
            </a:p>
          </p:txBody>
        </p:sp>
      </p:grpSp>
      <p:grpSp>
        <p:nvGrpSpPr>
          <p:cNvPr id="14" name="Group 14"/>
          <p:cNvGrpSpPr>
            <a:grpSpLocks noChangeAspect="1"/>
          </p:cNvGrpSpPr>
          <p:nvPr/>
        </p:nvGrpSpPr>
        <p:grpSpPr>
          <a:xfrm>
            <a:off x="7590937" y="1268316"/>
            <a:ext cx="4011590" cy="7750367"/>
            <a:chOff x="0" y="0"/>
            <a:chExt cx="3286760" cy="6350000"/>
          </a:xfrm>
        </p:grpSpPr>
        <p:sp>
          <p:nvSpPr>
            <p:cNvPr id="15" name="Freeform 15"/>
            <p:cNvSpPr/>
            <p:nvPr/>
          </p:nvSpPr>
          <p:spPr>
            <a:xfrm>
              <a:off x="7620" y="7620"/>
              <a:ext cx="3271520" cy="6334760"/>
            </a:xfrm>
            <a:custGeom>
              <a:avLst/>
              <a:gdLst/>
              <a:ahLst/>
              <a:cxnLst/>
              <a:rect l="l" t="t" r="r" b="b"/>
              <a:pathLst>
                <a:path w="3271520" h="6334760">
                  <a:moveTo>
                    <a:pt x="3271520" y="1236980"/>
                  </a:moveTo>
                  <a:lnTo>
                    <a:pt x="3271520" y="1846580"/>
                  </a:lnTo>
                  <a:moveTo>
                    <a:pt x="3271520" y="1846580"/>
                  </a:moveTo>
                  <a:lnTo>
                    <a:pt x="3271520" y="6334760"/>
                  </a:lnTo>
                  <a:lnTo>
                    <a:pt x="0" y="6334760"/>
                  </a:lnTo>
                  <a:lnTo>
                    <a:pt x="0" y="0"/>
                  </a:lnTo>
                  <a:lnTo>
                    <a:pt x="3271520" y="0"/>
                  </a:lnTo>
                  <a:lnTo>
                    <a:pt x="3271520" y="1236980"/>
                  </a:lnTo>
                </a:path>
              </a:pathLst>
            </a:custGeom>
            <a:blipFill>
              <a:blip r:embed="rId4"/>
              <a:stretch>
                <a:fillRect t="-5881" b="-5881"/>
              </a:stretch>
            </a:blipFill>
          </p:spPr>
          <p:txBody>
            <a:bodyPr/>
            <a:lstStyle/>
            <a:p>
              <a:endParaRPr lang="en-GB"/>
            </a:p>
          </p:txBody>
        </p:sp>
        <p:sp>
          <p:nvSpPr>
            <p:cNvPr id="16" name="Freeform 16"/>
            <p:cNvSpPr/>
            <p:nvPr/>
          </p:nvSpPr>
          <p:spPr>
            <a:xfrm>
              <a:off x="7620" y="7620"/>
              <a:ext cx="3271520" cy="6334760"/>
            </a:xfrm>
            <a:custGeom>
              <a:avLst/>
              <a:gdLst/>
              <a:ahLst/>
              <a:cxnLst/>
              <a:rect l="l" t="t" r="r" b="b"/>
              <a:pathLst>
                <a:path w="3271520" h="6334760">
                  <a:moveTo>
                    <a:pt x="3271520" y="6334760"/>
                  </a:moveTo>
                  <a:lnTo>
                    <a:pt x="0" y="6334760"/>
                  </a:lnTo>
                  <a:lnTo>
                    <a:pt x="0" y="6120130"/>
                  </a:lnTo>
                  <a:lnTo>
                    <a:pt x="3271520" y="6120130"/>
                  </a:lnTo>
                  <a:lnTo>
                    <a:pt x="3271520" y="6334760"/>
                  </a:lnTo>
                  <a:close/>
                  <a:moveTo>
                    <a:pt x="3271520" y="0"/>
                  </a:moveTo>
                  <a:lnTo>
                    <a:pt x="0" y="0"/>
                  </a:lnTo>
                  <a:lnTo>
                    <a:pt x="0" y="214630"/>
                  </a:lnTo>
                  <a:lnTo>
                    <a:pt x="3271520" y="214630"/>
                  </a:lnTo>
                  <a:lnTo>
                    <a:pt x="3271520" y="0"/>
                  </a:lnTo>
                  <a:close/>
                </a:path>
              </a:pathLst>
            </a:custGeom>
            <a:solidFill>
              <a:srgbClr val="52C3BE"/>
            </a:solidFill>
          </p:spPr>
          <p:txBody>
            <a:bodyPr/>
            <a:lstStyle/>
            <a:p>
              <a:endParaRPr lang="en-GB"/>
            </a:p>
          </p:txBody>
        </p:sp>
        <p:sp>
          <p:nvSpPr>
            <p:cNvPr id="17" name="Freeform 17"/>
            <p:cNvSpPr/>
            <p:nvPr/>
          </p:nvSpPr>
          <p:spPr>
            <a:xfrm>
              <a:off x="7620" y="7620"/>
              <a:ext cx="645160" cy="214630"/>
            </a:xfrm>
            <a:custGeom>
              <a:avLst/>
              <a:gdLst/>
              <a:ahLst/>
              <a:cxnLst/>
              <a:rect l="l" t="t" r="r" b="b"/>
              <a:pathLst>
                <a:path w="645160" h="214630">
                  <a:moveTo>
                    <a:pt x="429260" y="214630"/>
                  </a:moveTo>
                  <a:lnTo>
                    <a:pt x="214630" y="214630"/>
                  </a:lnTo>
                  <a:lnTo>
                    <a:pt x="214630" y="0"/>
                  </a:lnTo>
                  <a:lnTo>
                    <a:pt x="429260" y="0"/>
                  </a:lnTo>
                  <a:lnTo>
                    <a:pt x="429260" y="214630"/>
                  </a:lnTo>
                  <a:close/>
                  <a:moveTo>
                    <a:pt x="645160" y="0"/>
                  </a:moveTo>
                  <a:lnTo>
                    <a:pt x="429260" y="0"/>
                  </a:lnTo>
                  <a:lnTo>
                    <a:pt x="429260" y="214630"/>
                  </a:lnTo>
                  <a:lnTo>
                    <a:pt x="643890" y="214630"/>
                  </a:lnTo>
                  <a:lnTo>
                    <a:pt x="645160" y="0"/>
                  </a:lnTo>
                  <a:lnTo>
                    <a:pt x="645160" y="0"/>
                  </a:lnTo>
                  <a:close/>
                  <a:moveTo>
                    <a:pt x="214630" y="0"/>
                  </a:moveTo>
                  <a:lnTo>
                    <a:pt x="0" y="0"/>
                  </a:lnTo>
                  <a:lnTo>
                    <a:pt x="0" y="214630"/>
                  </a:lnTo>
                  <a:lnTo>
                    <a:pt x="214630" y="214630"/>
                  </a:lnTo>
                  <a:lnTo>
                    <a:pt x="214630" y="0"/>
                  </a:lnTo>
                  <a:close/>
                </a:path>
              </a:pathLst>
            </a:custGeom>
            <a:solidFill>
              <a:srgbClr val="52C3BE"/>
            </a:solidFill>
          </p:spPr>
          <p:txBody>
            <a:bodyPr/>
            <a:lstStyle/>
            <a:p>
              <a:endParaRPr lang="en-GB"/>
            </a:p>
          </p:txBody>
        </p:sp>
        <p:sp>
          <p:nvSpPr>
            <p:cNvPr id="18" name="Freeform 18"/>
            <p:cNvSpPr/>
            <p:nvPr/>
          </p:nvSpPr>
          <p:spPr>
            <a:xfrm>
              <a:off x="0" y="0"/>
              <a:ext cx="3286760" cy="6350000"/>
            </a:xfrm>
            <a:custGeom>
              <a:avLst/>
              <a:gdLst/>
              <a:ahLst/>
              <a:cxnLst/>
              <a:rect l="l" t="t" r="r" b="b"/>
              <a:pathLst>
                <a:path w="3286760" h="6350000">
                  <a:moveTo>
                    <a:pt x="3279140" y="0"/>
                  </a:moveTo>
                  <a:lnTo>
                    <a:pt x="652780" y="0"/>
                  </a:lnTo>
                  <a:lnTo>
                    <a:pt x="436880" y="0"/>
                  </a:lnTo>
                  <a:lnTo>
                    <a:pt x="222250" y="0"/>
                  </a:lnTo>
                  <a:lnTo>
                    <a:pt x="7620" y="0"/>
                  </a:lnTo>
                  <a:cubicBezTo>
                    <a:pt x="3810" y="0"/>
                    <a:pt x="0" y="3810"/>
                    <a:pt x="0" y="7620"/>
                  </a:cubicBezTo>
                  <a:lnTo>
                    <a:pt x="0" y="222250"/>
                  </a:lnTo>
                  <a:lnTo>
                    <a:pt x="0" y="6127750"/>
                  </a:lnTo>
                  <a:lnTo>
                    <a:pt x="0" y="6342380"/>
                  </a:lnTo>
                  <a:cubicBezTo>
                    <a:pt x="0" y="6346190"/>
                    <a:pt x="3810" y="6350000"/>
                    <a:pt x="7620" y="6350000"/>
                  </a:cubicBezTo>
                  <a:lnTo>
                    <a:pt x="3279140" y="6350000"/>
                  </a:lnTo>
                  <a:cubicBezTo>
                    <a:pt x="3282950" y="6350000"/>
                    <a:pt x="3286760" y="6346190"/>
                    <a:pt x="3286760" y="6342380"/>
                  </a:cubicBezTo>
                  <a:lnTo>
                    <a:pt x="3286760" y="6127750"/>
                  </a:lnTo>
                  <a:lnTo>
                    <a:pt x="3286760" y="222250"/>
                  </a:lnTo>
                  <a:lnTo>
                    <a:pt x="3286760" y="7620"/>
                  </a:lnTo>
                  <a:cubicBezTo>
                    <a:pt x="3286760" y="3810"/>
                    <a:pt x="3282950" y="0"/>
                    <a:pt x="3279140" y="0"/>
                  </a:cubicBezTo>
                  <a:close/>
                  <a:moveTo>
                    <a:pt x="222250" y="229870"/>
                  </a:moveTo>
                  <a:lnTo>
                    <a:pt x="436880" y="229870"/>
                  </a:lnTo>
                  <a:lnTo>
                    <a:pt x="651510" y="229870"/>
                  </a:lnTo>
                  <a:lnTo>
                    <a:pt x="3270250" y="229870"/>
                  </a:lnTo>
                  <a:lnTo>
                    <a:pt x="3270250" y="6120130"/>
                  </a:lnTo>
                  <a:lnTo>
                    <a:pt x="15240" y="6120130"/>
                  </a:lnTo>
                  <a:lnTo>
                    <a:pt x="15240" y="229870"/>
                  </a:lnTo>
                  <a:lnTo>
                    <a:pt x="222250" y="229870"/>
                  </a:lnTo>
                  <a:close/>
                  <a:moveTo>
                    <a:pt x="3271520" y="214630"/>
                  </a:moveTo>
                  <a:lnTo>
                    <a:pt x="659130" y="214630"/>
                  </a:lnTo>
                  <a:lnTo>
                    <a:pt x="659130" y="15240"/>
                  </a:lnTo>
                  <a:lnTo>
                    <a:pt x="3271520" y="15240"/>
                  </a:lnTo>
                  <a:lnTo>
                    <a:pt x="3271520" y="214630"/>
                  </a:lnTo>
                  <a:close/>
                  <a:moveTo>
                    <a:pt x="645160" y="214630"/>
                  </a:moveTo>
                  <a:lnTo>
                    <a:pt x="444500" y="214630"/>
                  </a:lnTo>
                  <a:lnTo>
                    <a:pt x="444500" y="15240"/>
                  </a:lnTo>
                  <a:lnTo>
                    <a:pt x="645160" y="15240"/>
                  </a:lnTo>
                  <a:lnTo>
                    <a:pt x="645160" y="214630"/>
                  </a:lnTo>
                  <a:close/>
                  <a:moveTo>
                    <a:pt x="429260" y="214630"/>
                  </a:moveTo>
                  <a:lnTo>
                    <a:pt x="229870" y="214630"/>
                  </a:lnTo>
                  <a:lnTo>
                    <a:pt x="229870" y="15240"/>
                  </a:lnTo>
                  <a:lnTo>
                    <a:pt x="430530" y="15240"/>
                  </a:lnTo>
                  <a:lnTo>
                    <a:pt x="430530" y="214630"/>
                  </a:lnTo>
                  <a:lnTo>
                    <a:pt x="429260" y="214630"/>
                  </a:lnTo>
                  <a:close/>
                  <a:moveTo>
                    <a:pt x="15240" y="15240"/>
                  </a:moveTo>
                  <a:lnTo>
                    <a:pt x="215900" y="15240"/>
                  </a:lnTo>
                  <a:lnTo>
                    <a:pt x="215900" y="215900"/>
                  </a:lnTo>
                  <a:lnTo>
                    <a:pt x="15240" y="215900"/>
                  </a:lnTo>
                  <a:lnTo>
                    <a:pt x="15240" y="15240"/>
                  </a:lnTo>
                  <a:close/>
                  <a:moveTo>
                    <a:pt x="3271520" y="6334760"/>
                  </a:moveTo>
                  <a:lnTo>
                    <a:pt x="15240" y="6334760"/>
                  </a:lnTo>
                  <a:lnTo>
                    <a:pt x="15240" y="6134100"/>
                  </a:lnTo>
                  <a:lnTo>
                    <a:pt x="3271520" y="6134100"/>
                  </a:lnTo>
                  <a:lnTo>
                    <a:pt x="3271520" y="6334760"/>
                  </a:lnTo>
                  <a:close/>
                  <a:moveTo>
                    <a:pt x="167640" y="72390"/>
                  </a:moveTo>
                  <a:lnTo>
                    <a:pt x="125730" y="114300"/>
                  </a:lnTo>
                  <a:lnTo>
                    <a:pt x="168910" y="157480"/>
                  </a:lnTo>
                  <a:cubicBezTo>
                    <a:pt x="171450" y="160020"/>
                    <a:pt x="171450" y="165100"/>
                    <a:pt x="168910" y="167640"/>
                  </a:cubicBezTo>
                  <a:cubicBezTo>
                    <a:pt x="167640" y="168910"/>
                    <a:pt x="165100" y="170180"/>
                    <a:pt x="163830" y="170180"/>
                  </a:cubicBezTo>
                  <a:cubicBezTo>
                    <a:pt x="162560" y="170180"/>
                    <a:pt x="160020" y="168910"/>
                    <a:pt x="158750" y="167640"/>
                  </a:cubicBezTo>
                  <a:lnTo>
                    <a:pt x="114300" y="125730"/>
                  </a:lnTo>
                  <a:lnTo>
                    <a:pt x="71120" y="168910"/>
                  </a:lnTo>
                  <a:cubicBezTo>
                    <a:pt x="69850" y="170180"/>
                    <a:pt x="67310" y="171450"/>
                    <a:pt x="66040" y="171450"/>
                  </a:cubicBezTo>
                  <a:cubicBezTo>
                    <a:pt x="64770" y="171450"/>
                    <a:pt x="63500" y="168910"/>
                    <a:pt x="62230" y="167640"/>
                  </a:cubicBezTo>
                  <a:cubicBezTo>
                    <a:pt x="59690" y="165100"/>
                    <a:pt x="59690" y="160020"/>
                    <a:pt x="62230" y="157480"/>
                  </a:cubicBezTo>
                  <a:lnTo>
                    <a:pt x="104140" y="114300"/>
                  </a:lnTo>
                  <a:lnTo>
                    <a:pt x="62230" y="72390"/>
                  </a:lnTo>
                  <a:cubicBezTo>
                    <a:pt x="59690" y="69850"/>
                    <a:pt x="59690" y="64770"/>
                    <a:pt x="62230" y="62230"/>
                  </a:cubicBezTo>
                  <a:cubicBezTo>
                    <a:pt x="64770" y="59690"/>
                    <a:pt x="69850" y="59690"/>
                    <a:pt x="72390" y="62230"/>
                  </a:cubicBezTo>
                  <a:lnTo>
                    <a:pt x="114300" y="104140"/>
                  </a:lnTo>
                  <a:lnTo>
                    <a:pt x="157480" y="60960"/>
                  </a:lnTo>
                  <a:cubicBezTo>
                    <a:pt x="160020" y="58420"/>
                    <a:pt x="165100" y="58420"/>
                    <a:pt x="167640" y="60960"/>
                  </a:cubicBezTo>
                  <a:cubicBezTo>
                    <a:pt x="171450" y="64770"/>
                    <a:pt x="171450" y="69850"/>
                    <a:pt x="167640" y="72390"/>
                  </a:cubicBezTo>
                  <a:close/>
                  <a:moveTo>
                    <a:pt x="281940" y="170180"/>
                  </a:moveTo>
                  <a:lnTo>
                    <a:pt x="377190" y="170180"/>
                  </a:lnTo>
                  <a:cubicBezTo>
                    <a:pt x="381000" y="170180"/>
                    <a:pt x="384810" y="166370"/>
                    <a:pt x="384810" y="162560"/>
                  </a:cubicBezTo>
                  <a:lnTo>
                    <a:pt x="384810" y="67310"/>
                  </a:lnTo>
                  <a:cubicBezTo>
                    <a:pt x="384810" y="63500"/>
                    <a:pt x="381000" y="59690"/>
                    <a:pt x="377190" y="59690"/>
                  </a:cubicBezTo>
                  <a:lnTo>
                    <a:pt x="281940" y="59690"/>
                  </a:lnTo>
                  <a:cubicBezTo>
                    <a:pt x="278130" y="59690"/>
                    <a:pt x="274320" y="63500"/>
                    <a:pt x="274320" y="67310"/>
                  </a:cubicBezTo>
                  <a:lnTo>
                    <a:pt x="274320" y="163830"/>
                  </a:lnTo>
                  <a:cubicBezTo>
                    <a:pt x="274320" y="166370"/>
                    <a:pt x="278130" y="170180"/>
                    <a:pt x="281940" y="170180"/>
                  </a:cubicBezTo>
                  <a:close/>
                  <a:moveTo>
                    <a:pt x="289560" y="73660"/>
                  </a:moveTo>
                  <a:lnTo>
                    <a:pt x="370840" y="73660"/>
                  </a:lnTo>
                  <a:lnTo>
                    <a:pt x="370840" y="154940"/>
                  </a:lnTo>
                  <a:lnTo>
                    <a:pt x="289560" y="154940"/>
                  </a:lnTo>
                  <a:lnTo>
                    <a:pt x="289560" y="73660"/>
                  </a:lnTo>
                  <a:close/>
                  <a:moveTo>
                    <a:pt x="482600" y="162560"/>
                  </a:moveTo>
                  <a:cubicBezTo>
                    <a:pt x="482600" y="158750"/>
                    <a:pt x="486410" y="154940"/>
                    <a:pt x="490220" y="154940"/>
                  </a:cubicBezTo>
                  <a:lnTo>
                    <a:pt x="600710" y="154940"/>
                  </a:lnTo>
                  <a:cubicBezTo>
                    <a:pt x="604520" y="154940"/>
                    <a:pt x="608330" y="158750"/>
                    <a:pt x="608330" y="162560"/>
                  </a:cubicBezTo>
                  <a:cubicBezTo>
                    <a:pt x="608330" y="166370"/>
                    <a:pt x="604520" y="170180"/>
                    <a:pt x="600710" y="170180"/>
                  </a:cubicBezTo>
                  <a:lnTo>
                    <a:pt x="490220" y="170180"/>
                  </a:lnTo>
                  <a:cubicBezTo>
                    <a:pt x="485140" y="170180"/>
                    <a:pt x="482600" y="166370"/>
                    <a:pt x="482600" y="162560"/>
                  </a:cubicBezTo>
                  <a:close/>
                </a:path>
              </a:pathLst>
            </a:custGeom>
            <a:solidFill>
              <a:srgbClr val="4A5666"/>
            </a:solidFill>
          </p:spPr>
          <p:txBody>
            <a:bodyPr/>
            <a:lstStyle/>
            <a:p>
              <a:endParaRPr lang="en-GB"/>
            </a:p>
          </p:txBody>
        </p:sp>
      </p:grpSp>
      <p:grpSp>
        <p:nvGrpSpPr>
          <p:cNvPr id="19" name="Group 19"/>
          <p:cNvGrpSpPr>
            <a:grpSpLocks noChangeAspect="1"/>
          </p:cNvGrpSpPr>
          <p:nvPr/>
        </p:nvGrpSpPr>
        <p:grpSpPr>
          <a:xfrm>
            <a:off x="12114944" y="5783434"/>
            <a:ext cx="5637555" cy="4233670"/>
            <a:chOff x="0" y="0"/>
            <a:chExt cx="8455660" cy="6350000"/>
          </a:xfrm>
        </p:grpSpPr>
        <p:sp>
          <p:nvSpPr>
            <p:cNvPr id="20" name="Freeform 20"/>
            <p:cNvSpPr/>
            <p:nvPr/>
          </p:nvSpPr>
          <p:spPr>
            <a:xfrm>
              <a:off x="15240" y="5910580"/>
              <a:ext cx="8425180" cy="424180"/>
            </a:xfrm>
            <a:custGeom>
              <a:avLst/>
              <a:gdLst/>
              <a:ahLst/>
              <a:cxnLst/>
              <a:rect l="l" t="t" r="r" b="b"/>
              <a:pathLst>
                <a:path w="8425180" h="424180">
                  <a:moveTo>
                    <a:pt x="7769860" y="424180"/>
                  </a:moveTo>
                  <a:lnTo>
                    <a:pt x="2839720" y="424180"/>
                  </a:lnTo>
                  <a:lnTo>
                    <a:pt x="2839720" y="1270"/>
                  </a:lnTo>
                  <a:lnTo>
                    <a:pt x="7769860" y="1270"/>
                  </a:lnTo>
                  <a:lnTo>
                    <a:pt x="7769860" y="424180"/>
                  </a:lnTo>
                  <a:close/>
                  <a:moveTo>
                    <a:pt x="652780" y="0"/>
                  </a:moveTo>
                  <a:lnTo>
                    <a:pt x="0" y="0"/>
                  </a:lnTo>
                  <a:lnTo>
                    <a:pt x="0" y="422910"/>
                  </a:lnTo>
                  <a:lnTo>
                    <a:pt x="651510" y="422910"/>
                  </a:lnTo>
                  <a:lnTo>
                    <a:pt x="652780" y="0"/>
                  </a:lnTo>
                  <a:lnTo>
                    <a:pt x="652780" y="0"/>
                  </a:lnTo>
                  <a:close/>
                  <a:moveTo>
                    <a:pt x="8425180" y="0"/>
                  </a:moveTo>
                  <a:lnTo>
                    <a:pt x="7769860" y="0"/>
                  </a:lnTo>
                  <a:lnTo>
                    <a:pt x="7769860" y="422910"/>
                  </a:lnTo>
                  <a:lnTo>
                    <a:pt x="8425180" y="422910"/>
                  </a:lnTo>
                  <a:lnTo>
                    <a:pt x="8425180" y="0"/>
                  </a:lnTo>
                  <a:close/>
                </a:path>
              </a:pathLst>
            </a:custGeom>
            <a:solidFill>
              <a:srgbClr val="BDBBB9"/>
            </a:solidFill>
          </p:spPr>
          <p:txBody>
            <a:bodyPr/>
            <a:lstStyle/>
            <a:p>
              <a:endParaRPr lang="en-GB"/>
            </a:p>
          </p:txBody>
        </p:sp>
        <p:sp>
          <p:nvSpPr>
            <p:cNvPr id="21" name="Freeform 21"/>
            <p:cNvSpPr/>
            <p:nvPr/>
          </p:nvSpPr>
          <p:spPr>
            <a:xfrm>
              <a:off x="15240" y="15240"/>
              <a:ext cx="8425180" cy="6319520"/>
            </a:xfrm>
            <a:custGeom>
              <a:avLst/>
              <a:gdLst/>
              <a:ahLst/>
              <a:cxnLst/>
              <a:rect l="l" t="t" r="r" b="b"/>
              <a:pathLst>
                <a:path w="8425180" h="6319520">
                  <a:moveTo>
                    <a:pt x="2839720" y="6319520"/>
                  </a:moveTo>
                  <a:lnTo>
                    <a:pt x="652780" y="6319520"/>
                  </a:lnTo>
                  <a:lnTo>
                    <a:pt x="652780" y="5896610"/>
                  </a:lnTo>
                  <a:lnTo>
                    <a:pt x="2840990" y="5896610"/>
                  </a:lnTo>
                  <a:lnTo>
                    <a:pt x="2839720" y="6319520"/>
                  </a:lnTo>
                  <a:lnTo>
                    <a:pt x="2839720" y="6319520"/>
                  </a:lnTo>
                  <a:close/>
                  <a:moveTo>
                    <a:pt x="8425180" y="0"/>
                  </a:moveTo>
                  <a:lnTo>
                    <a:pt x="0" y="0"/>
                  </a:lnTo>
                  <a:lnTo>
                    <a:pt x="0" y="622300"/>
                  </a:lnTo>
                  <a:lnTo>
                    <a:pt x="8425180" y="622300"/>
                  </a:lnTo>
                  <a:lnTo>
                    <a:pt x="8425180" y="0"/>
                  </a:lnTo>
                  <a:lnTo>
                    <a:pt x="8425180" y="0"/>
                  </a:lnTo>
                  <a:close/>
                </a:path>
              </a:pathLst>
            </a:custGeom>
            <a:solidFill>
              <a:srgbClr val="F47421"/>
            </a:solidFill>
          </p:spPr>
          <p:txBody>
            <a:bodyPr/>
            <a:lstStyle/>
            <a:p>
              <a:endParaRPr lang="en-GB"/>
            </a:p>
          </p:txBody>
        </p:sp>
        <p:sp>
          <p:nvSpPr>
            <p:cNvPr id="22" name="Freeform 22"/>
            <p:cNvSpPr/>
            <p:nvPr/>
          </p:nvSpPr>
          <p:spPr>
            <a:xfrm>
              <a:off x="15240" y="637540"/>
              <a:ext cx="8425180" cy="5273040"/>
            </a:xfrm>
            <a:custGeom>
              <a:avLst/>
              <a:gdLst/>
              <a:ahLst/>
              <a:cxnLst/>
              <a:rect l="l" t="t" r="r" b="b"/>
              <a:pathLst>
                <a:path w="8425180" h="5273040">
                  <a:moveTo>
                    <a:pt x="8425180" y="5273040"/>
                  </a:moveTo>
                  <a:lnTo>
                    <a:pt x="0" y="5273040"/>
                  </a:lnTo>
                  <a:lnTo>
                    <a:pt x="0" y="0"/>
                  </a:lnTo>
                  <a:lnTo>
                    <a:pt x="8425180" y="0"/>
                  </a:lnTo>
                  <a:lnTo>
                    <a:pt x="8425180" y="5273040"/>
                  </a:lnTo>
                  <a:lnTo>
                    <a:pt x="8425180" y="5273040"/>
                  </a:lnTo>
                  <a:close/>
                </a:path>
              </a:pathLst>
            </a:custGeom>
            <a:blipFill>
              <a:blip r:embed="rId5"/>
              <a:stretch>
                <a:fillRect t="-29889" b="-29889"/>
              </a:stretch>
            </a:blipFill>
          </p:spPr>
          <p:txBody>
            <a:bodyPr/>
            <a:lstStyle/>
            <a:p>
              <a:endParaRPr lang="en-GB"/>
            </a:p>
          </p:txBody>
        </p:sp>
        <p:sp>
          <p:nvSpPr>
            <p:cNvPr id="23" name="Freeform 23"/>
            <p:cNvSpPr/>
            <p:nvPr/>
          </p:nvSpPr>
          <p:spPr>
            <a:xfrm>
              <a:off x="0" y="0"/>
              <a:ext cx="8455660" cy="6348730"/>
            </a:xfrm>
            <a:custGeom>
              <a:avLst/>
              <a:gdLst/>
              <a:ahLst/>
              <a:cxnLst/>
              <a:rect l="l" t="t" r="r" b="b"/>
              <a:pathLst>
                <a:path w="8455660" h="6348730">
                  <a:moveTo>
                    <a:pt x="8440420" y="0"/>
                  </a:moveTo>
                  <a:lnTo>
                    <a:pt x="15240" y="0"/>
                  </a:lnTo>
                  <a:cubicBezTo>
                    <a:pt x="7620" y="0"/>
                    <a:pt x="0" y="7620"/>
                    <a:pt x="0" y="15240"/>
                  </a:cubicBezTo>
                  <a:lnTo>
                    <a:pt x="0" y="5910580"/>
                  </a:lnTo>
                  <a:lnTo>
                    <a:pt x="0" y="6333490"/>
                  </a:lnTo>
                  <a:cubicBezTo>
                    <a:pt x="0" y="6342380"/>
                    <a:pt x="7620" y="6348730"/>
                    <a:pt x="15240" y="6348730"/>
                  </a:cubicBezTo>
                  <a:lnTo>
                    <a:pt x="666750" y="6348730"/>
                  </a:lnTo>
                  <a:lnTo>
                    <a:pt x="2854960" y="6348730"/>
                  </a:lnTo>
                  <a:lnTo>
                    <a:pt x="7785100" y="6348730"/>
                  </a:lnTo>
                  <a:lnTo>
                    <a:pt x="8440420" y="6348730"/>
                  </a:lnTo>
                  <a:cubicBezTo>
                    <a:pt x="8449310" y="6348730"/>
                    <a:pt x="8455660" y="6341110"/>
                    <a:pt x="8455660" y="6333490"/>
                  </a:cubicBezTo>
                  <a:lnTo>
                    <a:pt x="8455660" y="5910580"/>
                  </a:lnTo>
                  <a:lnTo>
                    <a:pt x="8455660" y="15240"/>
                  </a:lnTo>
                  <a:cubicBezTo>
                    <a:pt x="8455660" y="7620"/>
                    <a:pt x="8449310" y="0"/>
                    <a:pt x="8440420" y="0"/>
                  </a:cubicBezTo>
                  <a:close/>
                  <a:moveTo>
                    <a:pt x="7785100" y="5895340"/>
                  </a:moveTo>
                  <a:lnTo>
                    <a:pt x="2854960" y="5895340"/>
                  </a:lnTo>
                  <a:lnTo>
                    <a:pt x="668020" y="5895340"/>
                  </a:lnTo>
                  <a:lnTo>
                    <a:pt x="31750" y="5895340"/>
                  </a:lnTo>
                  <a:lnTo>
                    <a:pt x="31750" y="652780"/>
                  </a:lnTo>
                  <a:lnTo>
                    <a:pt x="8425180" y="652780"/>
                  </a:lnTo>
                  <a:lnTo>
                    <a:pt x="8425180" y="5895340"/>
                  </a:lnTo>
                  <a:lnTo>
                    <a:pt x="7785100" y="5895340"/>
                  </a:lnTo>
                  <a:lnTo>
                    <a:pt x="7785100" y="5895340"/>
                  </a:lnTo>
                  <a:close/>
                  <a:moveTo>
                    <a:pt x="8425180" y="31750"/>
                  </a:moveTo>
                  <a:lnTo>
                    <a:pt x="8425180" y="622300"/>
                  </a:lnTo>
                  <a:lnTo>
                    <a:pt x="31750" y="622300"/>
                  </a:lnTo>
                  <a:lnTo>
                    <a:pt x="31750" y="31750"/>
                  </a:lnTo>
                  <a:lnTo>
                    <a:pt x="8425180" y="31750"/>
                  </a:lnTo>
                  <a:close/>
                  <a:moveTo>
                    <a:pt x="31750" y="5927090"/>
                  </a:moveTo>
                  <a:lnTo>
                    <a:pt x="652780" y="5927090"/>
                  </a:lnTo>
                  <a:lnTo>
                    <a:pt x="652780" y="6319520"/>
                  </a:lnTo>
                  <a:lnTo>
                    <a:pt x="31750" y="6319520"/>
                  </a:lnTo>
                  <a:lnTo>
                    <a:pt x="31750" y="5927090"/>
                  </a:lnTo>
                  <a:close/>
                  <a:moveTo>
                    <a:pt x="683260" y="6318250"/>
                  </a:moveTo>
                  <a:lnTo>
                    <a:pt x="683260" y="5925820"/>
                  </a:lnTo>
                  <a:lnTo>
                    <a:pt x="2839720" y="5925820"/>
                  </a:lnTo>
                  <a:lnTo>
                    <a:pt x="2839720" y="6318250"/>
                  </a:lnTo>
                  <a:lnTo>
                    <a:pt x="683260" y="6318250"/>
                  </a:lnTo>
                  <a:close/>
                  <a:moveTo>
                    <a:pt x="2871470" y="6318250"/>
                  </a:moveTo>
                  <a:lnTo>
                    <a:pt x="2871470" y="5925820"/>
                  </a:lnTo>
                  <a:lnTo>
                    <a:pt x="7769861" y="5925820"/>
                  </a:lnTo>
                  <a:lnTo>
                    <a:pt x="7769861" y="6318250"/>
                  </a:lnTo>
                  <a:lnTo>
                    <a:pt x="2871470" y="6318250"/>
                  </a:lnTo>
                  <a:close/>
                  <a:moveTo>
                    <a:pt x="8425180" y="6318250"/>
                  </a:moveTo>
                  <a:lnTo>
                    <a:pt x="7801611" y="6318250"/>
                  </a:lnTo>
                  <a:lnTo>
                    <a:pt x="7801611" y="5925820"/>
                  </a:lnTo>
                  <a:lnTo>
                    <a:pt x="8425180" y="5925820"/>
                  </a:lnTo>
                  <a:lnTo>
                    <a:pt x="8425180" y="6318250"/>
                  </a:lnTo>
                  <a:close/>
                  <a:moveTo>
                    <a:pt x="226060" y="467360"/>
                  </a:moveTo>
                  <a:lnTo>
                    <a:pt x="339090" y="342900"/>
                  </a:lnTo>
                  <a:lnTo>
                    <a:pt x="226060" y="218440"/>
                  </a:lnTo>
                  <a:cubicBezTo>
                    <a:pt x="219710" y="212090"/>
                    <a:pt x="220980" y="201930"/>
                    <a:pt x="227330" y="196850"/>
                  </a:cubicBezTo>
                  <a:cubicBezTo>
                    <a:pt x="233680" y="190500"/>
                    <a:pt x="243840" y="191770"/>
                    <a:pt x="248920" y="198120"/>
                  </a:cubicBezTo>
                  <a:lnTo>
                    <a:pt x="359410" y="320040"/>
                  </a:lnTo>
                  <a:lnTo>
                    <a:pt x="469900" y="198120"/>
                  </a:lnTo>
                  <a:cubicBezTo>
                    <a:pt x="476250" y="191770"/>
                    <a:pt x="485140" y="191770"/>
                    <a:pt x="491490" y="196850"/>
                  </a:cubicBezTo>
                  <a:cubicBezTo>
                    <a:pt x="497840" y="203200"/>
                    <a:pt x="497840" y="212090"/>
                    <a:pt x="492760" y="218440"/>
                  </a:cubicBezTo>
                  <a:lnTo>
                    <a:pt x="381000" y="344170"/>
                  </a:lnTo>
                  <a:lnTo>
                    <a:pt x="494030" y="468630"/>
                  </a:lnTo>
                  <a:cubicBezTo>
                    <a:pt x="500380" y="474980"/>
                    <a:pt x="499110" y="485140"/>
                    <a:pt x="492760" y="490220"/>
                  </a:cubicBezTo>
                  <a:cubicBezTo>
                    <a:pt x="490220" y="492760"/>
                    <a:pt x="486410" y="494030"/>
                    <a:pt x="482600" y="494030"/>
                  </a:cubicBezTo>
                  <a:cubicBezTo>
                    <a:pt x="478790" y="494030"/>
                    <a:pt x="473710" y="492760"/>
                    <a:pt x="471170" y="488950"/>
                  </a:cubicBezTo>
                  <a:lnTo>
                    <a:pt x="360680" y="367030"/>
                  </a:lnTo>
                  <a:lnTo>
                    <a:pt x="250190" y="488950"/>
                  </a:lnTo>
                  <a:cubicBezTo>
                    <a:pt x="247650" y="492760"/>
                    <a:pt x="242570" y="494030"/>
                    <a:pt x="238760" y="494030"/>
                  </a:cubicBezTo>
                  <a:cubicBezTo>
                    <a:pt x="234950" y="494030"/>
                    <a:pt x="231140" y="492760"/>
                    <a:pt x="228600" y="490220"/>
                  </a:cubicBezTo>
                  <a:cubicBezTo>
                    <a:pt x="220980" y="483870"/>
                    <a:pt x="220980" y="473710"/>
                    <a:pt x="226060" y="467360"/>
                  </a:cubicBezTo>
                  <a:close/>
                  <a:moveTo>
                    <a:pt x="1104900" y="344170"/>
                  </a:moveTo>
                  <a:cubicBezTo>
                    <a:pt x="1104900" y="335280"/>
                    <a:pt x="1112520" y="328930"/>
                    <a:pt x="1120140" y="328930"/>
                  </a:cubicBezTo>
                  <a:lnTo>
                    <a:pt x="1363980" y="328930"/>
                  </a:lnTo>
                  <a:cubicBezTo>
                    <a:pt x="1372870" y="328930"/>
                    <a:pt x="1379220" y="336550"/>
                    <a:pt x="1379220" y="344170"/>
                  </a:cubicBezTo>
                  <a:cubicBezTo>
                    <a:pt x="1379220" y="353060"/>
                    <a:pt x="1371600" y="359410"/>
                    <a:pt x="1363980" y="359410"/>
                  </a:cubicBezTo>
                  <a:lnTo>
                    <a:pt x="1120140" y="359410"/>
                  </a:lnTo>
                  <a:cubicBezTo>
                    <a:pt x="1111250" y="359410"/>
                    <a:pt x="1104900" y="351790"/>
                    <a:pt x="1104900" y="344170"/>
                  </a:cubicBezTo>
                  <a:close/>
                  <a:moveTo>
                    <a:pt x="676910" y="452120"/>
                  </a:moveTo>
                  <a:lnTo>
                    <a:pt x="702310" y="452120"/>
                  </a:lnTo>
                  <a:lnTo>
                    <a:pt x="702310" y="477520"/>
                  </a:lnTo>
                  <a:cubicBezTo>
                    <a:pt x="702310" y="486410"/>
                    <a:pt x="709930" y="492760"/>
                    <a:pt x="717550" y="492760"/>
                  </a:cubicBezTo>
                  <a:lnTo>
                    <a:pt x="924560" y="492760"/>
                  </a:lnTo>
                  <a:cubicBezTo>
                    <a:pt x="933450" y="492760"/>
                    <a:pt x="939800" y="485140"/>
                    <a:pt x="939800" y="477520"/>
                  </a:cubicBezTo>
                  <a:lnTo>
                    <a:pt x="939800" y="250190"/>
                  </a:lnTo>
                  <a:cubicBezTo>
                    <a:pt x="939800" y="241300"/>
                    <a:pt x="932180" y="234950"/>
                    <a:pt x="924560" y="234950"/>
                  </a:cubicBezTo>
                  <a:lnTo>
                    <a:pt x="899160" y="234950"/>
                  </a:lnTo>
                  <a:lnTo>
                    <a:pt x="899160" y="209550"/>
                  </a:lnTo>
                  <a:cubicBezTo>
                    <a:pt x="899160" y="200660"/>
                    <a:pt x="891540" y="194310"/>
                    <a:pt x="883920" y="194310"/>
                  </a:cubicBezTo>
                  <a:lnTo>
                    <a:pt x="676910" y="194310"/>
                  </a:lnTo>
                  <a:cubicBezTo>
                    <a:pt x="668020" y="194310"/>
                    <a:pt x="661670" y="201930"/>
                    <a:pt x="661670" y="209550"/>
                  </a:cubicBezTo>
                  <a:lnTo>
                    <a:pt x="661670" y="436880"/>
                  </a:lnTo>
                  <a:cubicBezTo>
                    <a:pt x="661670" y="445770"/>
                    <a:pt x="668020" y="452120"/>
                    <a:pt x="676910" y="452120"/>
                  </a:cubicBezTo>
                  <a:close/>
                  <a:moveTo>
                    <a:pt x="909320" y="265430"/>
                  </a:moveTo>
                  <a:lnTo>
                    <a:pt x="909320" y="462280"/>
                  </a:lnTo>
                  <a:lnTo>
                    <a:pt x="734060" y="462280"/>
                  </a:lnTo>
                  <a:lnTo>
                    <a:pt x="734060" y="452120"/>
                  </a:lnTo>
                  <a:lnTo>
                    <a:pt x="883920" y="452120"/>
                  </a:lnTo>
                  <a:cubicBezTo>
                    <a:pt x="892810" y="452120"/>
                    <a:pt x="899160" y="444500"/>
                    <a:pt x="899160" y="436880"/>
                  </a:cubicBezTo>
                  <a:lnTo>
                    <a:pt x="899160" y="265430"/>
                  </a:lnTo>
                  <a:lnTo>
                    <a:pt x="909320" y="265430"/>
                  </a:lnTo>
                  <a:close/>
                  <a:moveTo>
                    <a:pt x="692150" y="224790"/>
                  </a:moveTo>
                  <a:lnTo>
                    <a:pt x="867410" y="224790"/>
                  </a:lnTo>
                  <a:lnTo>
                    <a:pt x="867410" y="421640"/>
                  </a:lnTo>
                  <a:lnTo>
                    <a:pt x="692150" y="421640"/>
                  </a:lnTo>
                  <a:lnTo>
                    <a:pt x="692150" y="224790"/>
                  </a:lnTo>
                  <a:close/>
                  <a:moveTo>
                    <a:pt x="466090" y="6236970"/>
                  </a:moveTo>
                  <a:cubicBezTo>
                    <a:pt x="463550" y="6242050"/>
                    <a:pt x="457200" y="6245860"/>
                    <a:pt x="452120" y="6245860"/>
                  </a:cubicBezTo>
                  <a:cubicBezTo>
                    <a:pt x="449580" y="6245860"/>
                    <a:pt x="447040" y="6245860"/>
                    <a:pt x="444500" y="6244590"/>
                  </a:cubicBezTo>
                  <a:lnTo>
                    <a:pt x="229870" y="6137910"/>
                  </a:lnTo>
                  <a:cubicBezTo>
                    <a:pt x="224790" y="6135370"/>
                    <a:pt x="220980" y="6130290"/>
                    <a:pt x="220980" y="6123940"/>
                  </a:cubicBezTo>
                  <a:cubicBezTo>
                    <a:pt x="220980" y="6117590"/>
                    <a:pt x="224790" y="6112510"/>
                    <a:pt x="229870" y="6109970"/>
                  </a:cubicBezTo>
                  <a:lnTo>
                    <a:pt x="444500" y="6003290"/>
                  </a:lnTo>
                  <a:cubicBezTo>
                    <a:pt x="452120" y="5999480"/>
                    <a:pt x="461010" y="6002020"/>
                    <a:pt x="466090" y="6010910"/>
                  </a:cubicBezTo>
                  <a:cubicBezTo>
                    <a:pt x="469900" y="6018530"/>
                    <a:pt x="467360" y="6027420"/>
                    <a:pt x="458470" y="6032500"/>
                  </a:cubicBezTo>
                  <a:lnTo>
                    <a:pt x="271780" y="6125210"/>
                  </a:lnTo>
                  <a:lnTo>
                    <a:pt x="458470" y="6217920"/>
                  </a:lnTo>
                  <a:cubicBezTo>
                    <a:pt x="467360" y="6219190"/>
                    <a:pt x="469900" y="6229350"/>
                    <a:pt x="466090" y="6236970"/>
                  </a:cubicBezTo>
                  <a:close/>
                  <a:moveTo>
                    <a:pt x="7989570" y="6008370"/>
                  </a:moveTo>
                  <a:cubicBezTo>
                    <a:pt x="7993380" y="6000750"/>
                    <a:pt x="8002270" y="5996940"/>
                    <a:pt x="8011160" y="6000750"/>
                  </a:cubicBezTo>
                  <a:lnTo>
                    <a:pt x="8225790" y="6107430"/>
                  </a:lnTo>
                  <a:cubicBezTo>
                    <a:pt x="8230870" y="6109970"/>
                    <a:pt x="8234680" y="6115050"/>
                    <a:pt x="8234680" y="6121400"/>
                  </a:cubicBezTo>
                  <a:cubicBezTo>
                    <a:pt x="8234680" y="6127750"/>
                    <a:pt x="8230870" y="6132830"/>
                    <a:pt x="8225790" y="6135370"/>
                  </a:cubicBezTo>
                  <a:lnTo>
                    <a:pt x="8011160" y="6242050"/>
                  </a:lnTo>
                  <a:cubicBezTo>
                    <a:pt x="8008620" y="6243320"/>
                    <a:pt x="8006080" y="6243320"/>
                    <a:pt x="8003540" y="6243320"/>
                  </a:cubicBezTo>
                  <a:cubicBezTo>
                    <a:pt x="7997190" y="6243320"/>
                    <a:pt x="7992110" y="6239510"/>
                    <a:pt x="7989570" y="6234430"/>
                  </a:cubicBezTo>
                  <a:cubicBezTo>
                    <a:pt x="7985761" y="6226810"/>
                    <a:pt x="7988301" y="6217920"/>
                    <a:pt x="7997190" y="6212840"/>
                  </a:cubicBezTo>
                  <a:lnTo>
                    <a:pt x="8183880" y="6120130"/>
                  </a:lnTo>
                  <a:lnTo>
                    <a:pt x="7997190" y="6027420"/>
                  </a:lnTo>
                  <a:cubicBezTo>
                    <a:pt x="7989570" y="6026150"/>
                    <a:pt x="7985760" y="6015990"/>
                    <a:pt x="7989570" y="6008370"/>
                  </a:cubicBezTo>
                  <a:close/>
                </a:path>
              </a:pathLst>
            </a:custGeom>
            <a:solidFill>
              <a:srgbClr val="4A5666"/>
            </a:solidFill>
          </p:spPr>
          <p:txBody>
            <a:bodyPr/>
            <a:lstStyle/>
            <a:p>
              <a:endParaRPr lang="en-GB"/>
            </a:p>
          </p:txBody>
        </p:sp>
      </p:grpSp>
      <p:sp>
        <p:nvSpPr>
          <p:cNvPr id="24" name="Freeform 24"/>
          <p:cNvSpPr/>
          <p:nvPr/>
        </p:nvSpPr>
        <p:spPr>
          <a:xfrm>
            <a:off x="4285220" y="5633255"/>
            <a:ext cx="2469058" cy="2641988"/>
          </a:xfrm>
          <a:custGeom>
            <a:avLst/>
            <a:gdLst/>
            <a:ahLst/>
            <a:cxnLst/>
            <a:rect l="l" t="t" r="r" b="b"/>
            <a:pathLst>
              <a:path w="2469058" h="2641988">
                <a:moveTo>
                  <a:pt x="0" y="0"/>
                </a:moveTo>
                <a:lnTo>
                  <a:pt x="2469058" y="0"/>
                </a:lnTo>
                <a:lnTo>
                  <a:pt x="2469058" y="2641988"/>
                </a:lnTo>
                <a:lnTo>
                  <a:pt x="0" y="264198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27" name="TextBox 27"/>
          <p:cNvSpPr txBox="1"/>
          <p:nvPr/>
        </p:nvSpPr>
        <p:spPr>
          <a:xfrm>
            <a:off x="1694883" y="705967"/>
            <a:ext cx="3634511" cy="727366"/>
          </a:xfrm>
          <a:prstGeom prst="rect">
            <a:avLst/>
          </a:prstGeom>
        </p:spPr>
        <p:txBody>
          <a:bodyPr lIns="0" tIns="0" rIns="0" bIns="0" rtlCol="0" anchor="t">
            <a:spAutoFit/>
          </a:bodyPr>
          <a:lstStyle/>
          <a:p>
            <a:pPr algn="ctr">
              <a:lnSpc>
                <a:spcPts val="4978"/>
              </a:lnSpc>
            </a:pPr>
            <a:r>
              <a:rPr lang="en-US" sz="6223" spc="466" dirty="0">
                <a:solidFill>
                  <a:srgbClr val="000000"/>
                </a:solidFill>
                <a:latin typeface="Lazydog Bold Italics"/>
              </a:rPr>
              <a:t> SHAPES </a:t>
            </a:r>
          </a:p>
        </p:txBody>
      </p:sp>
      <p:sp>
        <p:nvSpPr>
          <p:cNvPr id="29" name="TextBox 28">
            <a:extLst>
              <a:ext uri="{FF2B5EF4-FFF2-40B4-BE49-F238E27FC236}">
                <a16:creationId xmlns:a16="http://schemas.microsoft.com/office/drawing/2014/main" id="{CBB20873-11DA-2264-6CF1-8819497C60CA}"/>
              </a:ext>
            </a:extLst>
          </p:cNvPr>
          <p:cNvSpPr txBox="1"/>
          <p:nvPr/>
        </p:nvSpPr>
        <p:spPr>
          <a:xfrm>
            <a:off x="1210908" y="2011757"/>
            <a:ext cx="4860032" cy="3539430"/>
          </a:xfrm>
          <a:prstGeom prst="rect">
            <a:avLst/>
          </a:prstGeom>
          <a:noFill/>
        </p:spPr>
        <p:txBody>
          <a:bodyPr wrap="square">
            <a:spAutoFit/>
          </a:bodyPr>
          <a:lstStyle/>
          <a:p>
            <a:r>
              <a:rPr lang="en-GB" sz="2800" dirty="0">
                <a:latin typeface="Arial" panose="020B0604020202020204" pitchFamily="34" charset="0"/>
                <a:cs typeface="Arial" panose="020B0604020202020204" pitchFamily="34" charset="0"/>
              </a:rPr>
              <a:t>Vape ads use cool shapes and bright colours to grab attention. They don’t say much—just links to buy—so curious teens might click without thinking. It’s a sneaky way to get young people interested and buying.</a:t>
            </a:r>
          </a:p>
        </p:txBody>
      </p:sp>
      <p:sp>
        <p:nvSpPr>
          <p:cNvPr id="30" name="Freeform 11">
            <a:extLst>
              <a:ext uri="{FF2B5EF4-FFF2-40B4-BE49-F238E27FC236}">
                <a16:creationId xmlns:a16="http://schemas.microsoft.com/office/drawing/2014/main" id="{679A0B61-F507-8E5F-5431-CFB3091B51B8}"/>
              </a:ext>
            </a:extLst>
          </p:cNvPr>
          <p:cNvSpPr/>
          <p:nvPr/>
        </p:nvSpPr>
        <p:spPr>
          <a:xfrm>
            <a:off x="-512417" y="8910616"/>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8"/>
            <a:stretch>
              <a:fillRect/>
            </a:stretch>
          </a:blipFill>
        </p:spPr>
        <p:txBody>
          <a:bodyPr/>
          <a:lstStyle/>
          <a:p>
            <a:endParaRPr lang="en-GB"/>
          </a:p>
        </p:txBody>
      </p:sp>
      <p:pic>
        <p:nvPicPr>
          <p:cNvPr id="31" name="Picture 30" descr="A logo on a black background&#10;&#10;AI-generated content may be incorrect.">
            <a:extLst>
              <a:ext uri="{FF2B5EF4-FFF2-40B4-BE49-F238E27FC236}">
                <a16:creationId xmlns:a16="http://schemas.microsoft.com/office/drawing/2014/main" id="{3E464C5F-B29A-5381-F8F4-80A32AE059DB}"/>
              </a:ext>
            </a:extLst>
          </p:cNvPr>
          <p:cNvPicPr>
            <a:picLocks noChangeAspect="1"/>
          </p:cNvPicPr>
          <p:nvPr/>
        </p:nvPicPr>
        <p:blipFill>
          <a:blip r:embed="rId9"/>
          <a:stretch>
            <a:fillRect/>
          </a:stretch>
        </p:blipFill>
        <p:spPr>
          <a:xfrm>
            <a:off x="1608144" y="8424696"/>
            <a:ext cx="1664895" cy="1768425"/>
          </a:xfrm>
          <a:prstGeom prst="rect">
            <a:avLst/>
          </a:prstGeom>
        </p:spPr>
      </p:pic>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7281849" cy="10287000"/>
          </a:xfrm>
          <a:prstGeom prst="rect">
            <a:avLst/>
          </a:prstGeom>
          <a:solidFill>
            <a:srgbClr val="EDE6DE"/>
          </a:solidFill>
        </p:spPr>
        <p:txBody>
          <a:bodyPr/>
          <a:lstStyle/>
          <a:p>
            <a:endParaRPr lang="en-GB"/>
          </a:p>
        </p:txBody>
      </p:sp>
      <p:grpSp>
        <p:nvGrpSpPr>
          <p:cNvPr id="9" name="Group 9"/>
          <p:cNvGrpSpPr>
            <a:grpSpLocks noChangeAspect="1"/>
          </p:cNvGrpSpPr>
          <p:nvPr/>
        </p:nvGrpSpPr>
        <p:grpSpPr>
          <a:xfrm>
            <a:off x="12726718" y="3055268"/>
            <a:ext cx="5050046" cy="3792465"/>
            <a:chOff x="0" y="0"/>
            <a:chExt cx="8455660" cy="6350000"/>
          </a:xfrm>
        </p:grpSpPr>
        <p:sp>
          <p:nvSpPr>
            <p:cNvPr id="10" name="Freeform 10"/>
            <p:cNvSpPr/>
            <p:nvPr/>
          </p:nvSpPr>
          <p:spPr>
            <a:xfrm>
              <a:off x="15240" y="5910580"/>
              <a:ext cx="8425180" cy="424180"/>
            </a:xfrm>
            <a:custGeom>
              <a:avLst/>
              <a:gdLst/>
              <a:ahLst/>
              <a:cxnLst/>
              <a:rect l="l" t="t" r="r" b="b"/>
              <a:pathLst>
                <a:path w="8425180" h="424180">
                  <a:moveTo>
                    <a:pt x="7769860" y="424180"/>
                  </a:moveTo>
                  <a:lnTo>
                    <a:pt x="2839720" y="424180"/>
                  </a:lnTo>
                  <a:lnTo>
                    <a:pt x="2839720" y="1270"/>
                  </a:lnTo>
                  <a:lnTo>
                    <a:pt x="7769860" y="1270"/>
                  </a:lnTo>
                  <a:lnTo>
                    <a:pt x="7769860" y="424180"/>
                  </a:lnTo>
                  <a:close/>
                  <a:moveTo>
                    <a:pt x="652780" y="0"/>
                  </a:moveTo>
                  <a:lnTo>
                    <a:pt x="0" y="0"/>
                  </a:lnTo>
                  <a:lnTo>
                    <a:pt x="0" y="422910"/>
                  </a:lnTo>
                  <a:lnTo>
                    <a:pt x="651510" y="422910"/>
                  </a:lnTo>
                  <a:lnTo>
                    <a:pt x="652780" y="0"/>
                  </a:lnTo>
                  <a:lnTo>
                    <a:pt x="652780" y="0"/>
                  </a:lnTo>
                  <a:close/>
                  <a:moveTo>
                    <a:pt x="8425180" y="0"/>
                  </a:moveTo>
                  <a:lnTo>
                    <a:pt x="7769860" y="0"/>
                  </a:lnTo>
                  <a:lnTo>
                    <a:pt x="7769860" y="422910"/>
                  </a:lnTo>
                  <a:lnTo>
                    <a:pt x="8425180" y="422910"/>
                  </a:lnTo>
                  <a:lnTo>
                    <a:pt x="8425180" y="0"/>
                  </a:lnTo>
                  <a:close/>
                </a:path>
              </a:pathLst>
            </a:custGeom>
            <a:solidFill>
              <a:srgbClr val="BDBBB9"/>
            </a:solidFill>
          </p:spPr>
          <p:txBody>
            <a:bodyPr/>
            <a:lstStyle/>
            <a:p>
              <a:endParaRPr lang="en-GB"/>
            </a:p>
          </p:txBody>
        </p:sp>
        <p:sp>
          <p:nvSpPr>
            <p:cNvPr id="11" name="Freeform 11"/>
            <p:cNvSpPr/>
            <p:nvPr/>
          </p:nvSpPr>
          <p:spPr>
            <a:xfrm>
              <a:off x="15240" y="15240"/>
              <a:ext cx="8425180" cy="6319520"/>
            </a:xfrm>
            <a:custGeom>
              <a:avLst/>
              <a:gdLst/>
              <a:ahLst/>
              <a:cxnLst/>
              <a:rect l="l" t="t" r="r" b="b"/>
              <a:pathLst>
                <a:path w="8425180" h="6319520">
                  <a:moveTo>
                    <a:pt x="2839720" y="6319520"/>
                  </a:moveTo>
                  <a:lnTo>
                    <a:pt x="652780" y="6319520"/>
                  </a:lnTo>
                  <a:lnTo>
                    <a:pt x="652780" y="5896610"/>
                  </a:lnTo>
                  <a:lnTo>
                    <a:pt x="2840990" y="5896610"/>
                  </a:lnTo>
                  <a:lnTo>
                    <a:pt x="2839720" y="6319520"/>
                  </a:lnTo>
                  <a:lnTo>
                    <a:pt x="2839720" y="6319520"/>
                  </a:lnTo>
                  <a:close/>
                  <a:moveTo>
                    <a:pt x="8425180" y="0"/>
                  </a:moveTo>
                  <a:lnTo>
                    <a:pt x="0" y="0"/>
                  </a:lnTo>
                  <a:lnTo>
                    <a:pt x="0" y="622300"/>
                  </a:lnTo>
                  <a:lnTo>
                    <a:pt x="8425180" y="622300"/>
                  </a:lnTo>
                  <a:lnTo>
                    <a:pt x="8425180" y="0"/>
                  </a:lnTo>
                  <a:lnTo>
                    <a:pt x="8425180" y="0"/>
                  </a:lnTo>
                  <a:close/>
                </a:path>
              </a:pathLst>
            </a:custGeom>
            <a:solidFill>
              <a:srgbClr val="F47421"/>
            </a:solidFill>
          </p:spPr>
          <p:txBody>
            <a:bodyPr/>
            <a:lstStyle/>
            <a:p>
              <a:endParaRPr lang="en-GB"/>
            </a:p>
          </p:txBody>
        </p:sp>
        <p:sp>
          <p:nvSpPr>
            <p:cNvPr id="12" name="Freeform 12"/>
            <p:cNvSpPr/>
            <p:nvPr/>
          </p:nvSpPr>
          <p:spPr>
            <a:xfrm>
              <a:off x="15240" y="637540"/>
              <a:ext cx="8425180" cy="5273040"/>
            </a:xfrm>
            <a:custGeom>
              <a:avLst/>
              <a:gdLst/>
              <a:ahLst/>
              <a:cxnLst/>
              <a:rect l="l" t="t" r="r" b="b"/>
              <a:pathLst>
                <a:path w="8425180" h="5273040">
                  <a:moveTo>
                    <a:pt x="8425180" y="5273040"/>
                  </a:moveTo>
                  <a:lnTo>
                    <a:pt x="0" y="5273040"/>
                  </a:lnTo>
                  <a:lnTo>
                    <a:pt x="0" y="0"/>
                  </a:lnTo>
                  <a:lnTo>
                    <a:pt x="8425180" y="0"/>
                  </a:lnTo>
                  <a:lnTo>
                    <a:pt x="8425180" y="5273040"/>
                  </a:lnTo>
                  <a:lnTo>
                    <a:pt x="8425180" y="5273040"/>
                  </a:lnTo>
                  <a:close/>
                </a:path>
              </a:pathLst>
            </a:custGeom>
            <a:blipFill>
              <a:blip r:embed="rId3"/>
              <a:stretch>
                <a:fillRect t="-56012" b="-11308"/>
              </a:stretch>
            </a:blipFill>
          </p:spPr>
          <p:txBody>
            <a:bodyPr/>
            <a:lstStyle/>
            <a:p>
              <a:endParaRPr lang="en-GB"/>
            </a:p>
          </p:txBody>
        </p:sp>
        <p:sp>
          <p:nvSpPr>
            <p:cNvPr id="13" name="Freeform 13"/>
            <p:cNvSpPr/>
            <p:nvPr/>
          </p:nvSpPr>
          <p:spPr>
            <a:xfrm>
              <a:off x="0" y="0"/>
              <a:ext cx="8455660" cy="6348730"/>
            </a:xfrm>
            <a:custGeom>
              <a:avLst/>
              <a:gdLst/>
              <a:ahLst/>
              <a:cxnLst/>
              <a:rect l="l" t="t" r="r" b="b"/>
              <a:pathLst>
                <a:path w="8455660" h="6348730">
                  <a:moveTo>
                    <a:pt x="8440420" y="0"/>
                  </a:moveTo>
                  <a:lnTo>
                    <a:pt x="15240" y="0"/>
                  </a:lnTo>
                  <a:cubicBezTo>
                    <a:pt x="7620" y="0"/>
                    <a:pt x="0" y="7620"/>
                    <a:pt x="0" y="15240"/>
                  </a:cubicBezTo>
                  <a:lnTo>
                    <a:pt x="0" y="5910580"/>
                  </a:lnTo>
                  <a:lnTo>
                    <a:pt x="0" y="6333490"/>
                  </a:lnTo>
                  <a:cubicBezTo>
                    <a:pt x="0" y="6342380"/>
                    <a:pt x="7620" y="6348730"/>
                    <a:pt x="15240" y="6348730"/>
                  </a:cubicBezTo>
                  <a:lnTo>
                    <a:pt x="666750" y="6348730"/>
                  </a:lnTo>
                  <a:lnTo>
                    <a:pt x="2854960" y="6348730"/>
                  </a:lnTo>
                  <a:lnTo>
                    <a:pt x="7785100" y="6348730"/>
                  </a:lnTo>
                  <a:lnTo>
                    <a:pt x="8440420" y="6348730"/>
                  </a:lnTo>
                  <a:cubicBezTo>
                    <a:pt x="8449310" y="6348730"/>
                    <a:pt x="8455660" y="6341110"/>
                    <a:pt x="8455660" y="6333490"/>
                  </a:cubicBezTo>
                  <a:lnTo>
                    <a:pt x="8455660" y="5910580"/>
                  </a:lnTo>
                  <a:lnTo>
                    <a:pt x="8455660" y="15240"/>
                  </a:lnTo>
                  <a:cubicBezTo>
                    <a:pt x="8455660" y="7620"/>
                    <a:pt x="8449310" y="0"/>
                    <a:pt x="8440420" y="0"/>
                  </a:cubicBezTo>
                  <a:close/>
                  <a:moveTo>
                    <a:pt x="7785100" y="5895340"/>
                  </a:moveTo>
                  <a:lnTo>
                    <a:pt x="2854960" y="5895340"/>
                  </a:lnTo>
                  <a:lnTo>
                    <a:pt x="668020" y="5895340"/>
                  </a:lnTo>
                  <a:lnTo>
                    <a:pt x="31750" y="5895340"/>
                  </a:lnTo>
                  <a:lnTo>
                    <a:pt x="31750" y="652780"/>
                  </a:lnTo>
                  <a:lnTo>
                    <a:pt x="8425180" y="652780"/>
                  </a:lnTo>
                  <a:lnTo>
                    <a:pt x="8425180" y="5895340"/>
                  </a:lnTo>
                  <a:lnTo>
                    <a:pt x="7785100" y="5895340"/>
                  </a:lnTo>
                  <a:lnTo>
                    <a:pt x="7785100" y="5895340"/>
                  </a:lnTo>
                  <a:close/>
                  <a:moveTo>
                    <a:pt x="8425180" y="31750"/>
                  </a:moveTo>
                  <a:lnTo>
                    <a:pt x="8425180" y="622300"/>
                  </a:lnTo>
                  <a:lnTo>
                    <a:pt x="31750" y="622300"/>
                  </a:lnTo>
                  <a:lnTo>
                    <a:pt x="31750" y="31750"/>
                  </a:lnTo>
                  <a:lnTo>
                    <a:pt x="8425180" y="31750"/>
                  </a:lnTo>
                  <a:close/>
                  <a:moveTo>
                    <a:pt x="31750" y="5927090"/>
                  </a:moveTo>
                  <a:lnTo>
                    <a:pt x="652780" y="5927090"/>
                  </a:lnTo>
                  <a:lnTo>
                    <a:pt x="652780" y="6319520"/>
                  </a:lnTo>
                  <a:lnTo>
                    <a:pt x="31750" y="6319520"/>
                  </a:lnTo>
                  <a:lnTo>
                    <a:pt x="31750" y="5927090"/>
                  </a:lnTo>
                  <a:close/>
                  <a:moveTo>
                    <a:pt x="683260" y="6318250"/>
                  </a:moveTo>
                  <a:lnTo>
                    <a:pt x="683260" y="5925820"/>
                  </a:lnTo>
                  <a:lnTo>
                    <a:pt x="2839720" y="5925820"/>
                  </a:lnTo>
                  <a:lnTo>
                    <a:pt x="2839720" y="6318250"/>
                  </a:lnTo>
                  <a:lnTo>
                    <a:pt x="683260" y="6318250"/>
                  </a:lnTo>
                  <a:close/>
                  <a:moveTo>
                    <a:pt x="2871470" y="6318250"/>
                  </a:moveTo>
                  <a:lnTo>
                    <a:pt x="2871470" y="5925820"/>
                  </a:lnTo>
                  <a:lnTo>
                    <a:pt x="7769861" y="5925820"/>
                  </a:lnTo>
                  <a:lnTo>
                    <a:pt x="7769861" y="6318250"/>
                  </a:lnTo>
                  <a:lnTo>
                    <a:pt x="2871470" y="6318250"/>
                  </a:lnTo>
                  <a:close/>
                  <a:moveTo>
                    <a:pt x="8425180" y="6318250"/>
                  </a:moveTo>
                  <a:lnTo>
                    <a:pt x="7801611" y="6318250"/>
                  </a:lnTo>
                  <a:lnTo>
                    <a:pt x="7801611" y="5925820"/>
                  </a:lnTo>
                  <a:lnTo>
                    <a:pt x="8425180" y="5925820"/>
                  </a:lnTo>
                  <a:lnTo>
                    <a:pt x="8425180" y="6318250"/>
                  </a:lnTo>
                  <a:close/>
                  <a:moveTo>
                    <a:pt x="226060" y="467360"/>
                  </a:moveTo>
                  <a:lnTo>
                    <a:pt x="339090" y="342900"/>
                  </a:lnTo>
                  <a:lnTo>
                    <a:pt x="226060" y="218440"/>
                  </a:lnTo>
                  <a:cubicBezTo>
                    <a:pt x="219710" y="212090"/>
                    <a:pt x="220980" y="201930"/>
                    <a:pt x="227330" y="196850"/>
                  </a:cubicBezTo>
                  <a:cubicBezTo>
                    <a:pt x="233680" y="190500"/>
                    <a:pt x="243840" y="191770"/>
                    <a:pt x="248920" y="198120"/>
                  </a:cubicBezTo>
                  <a:lnTo>
                    <a:pt x="359410" y="320040"/>
                  </a:lnTo>
                  <a:lnTo>
                    <a:pt x="469900" y="198120"/>
                  </a:lnTo>
                  <a:cubicBezTo>
                    <a:pt x="476250" y="191770"/>
                    <a:pt x="485140" y="191770"/>
                    <a:pt x="491490" y="196850"/>
                  </a:cubicBezTo>
                  <a:cubicBezTo>
                    <a:pt x="497840" y="203200"/>
                    <a:pt x="497840" y="212090"/>
                    <a:pt x="492760" y="218440"/>
                  </a:cubicBezTo>
                  <a:lnTo>
                    <a:pt x="381000" y="344170"/>
                  </a:lnTo>
                  <a:lnTo>
                    <a:pt x="494030" y="468630"/>
                  </a:lnTo>
                  <a:cubicBezTo>
                    <a:pt x="500380" y="474980"/>
                    <a:pt x="499110" y="485140"/>
                    <a:pt x="492760" y="490220"/>
                  </a:cubicBezTo>
                  <a:cubicBezTo>
                    <a:pt x="490220" y="492760"/>
                    <a:pt x="486410" y="494030"/>
                    <a:pt x="482600" y="494030"/>
                  </a:cubicBezTo>
                  <a:cubicBezTo>
                    <a:pt x="478790" y="494030"/>
                    <a:pt x="473710" y="492760"/>
                    <a:pt x="471170" y="488950"/>
                  </a:cubicBezTo>
                  <a:lnTo>
                    <a:pt x="360680" y="367030"/>
                  </a:lnTo>
                  <a:lnTo>
                    <a:pt x="250190" y="488950"/>
                  </a:lnTo>
                  <a:cubicBezTo>
                    <a:pt x="247650" y="492760"/>
                    <a:pt x="242570" y="494030"/>
                    <a:pt x="238760" y="494030"/>
                  </a:cubicBezTo>
                  <a:cubicBezTo>
                    <a:pt x="234950" y="494030"/>
                    <a:pt x="231140" y="492760"/>
                    <a:pt x="228600" y="490220"/>
                  </a:cubicBezTo>
                  <a:cubicBezTo>
                    <a:pt x="220980" y="483870"/>
                    <a:pt x="220980" y="473710"/>
                    <a:pt x="226060" y="467360"/>
                  </a:cubicBezTo>
                  <a:close/>
                  <a:moveTo>
                    <a:pt x="1104900" y="344170"/>
                  </a:moveTo>
                  <a:cubicBezTo>
                    <a:pt x="1104900" y="335280"/>
                    <a:pt x="1112520" y="328930"/>
                    <a:pt x="1120140" y="328930"/>
                  </a:cubicBezTo>
                  <a:lnTo>
                    <a:pt x="1363980" y="328930"/>
                  </a:lnTo>
                  <a:cubicBezTo>
                    <a:pt x="1372870" y="328930"/>
                    <a:pt x="1379220" y="336550"/>
                    <a:pt x="1379220" y="344170"/>
                  </a:cubicBezTo>
                  <a:cubicBezTo>
                    <a:pt x="1379220" y="353060"/>
                    <a:pt x="1371600" y="359410"/>
                    <a:pt x="1363980" y="359410"/>
                  </a:cubicBezTo>
                  <a:lnTo>
                    <a:pt x="1120140" y="359410"/>
                  </a:lnTo>
                  <a:cubicBezTo>
                    <a:pt x="1111250" y="359410"/>
                    <a:pt x="1104900" y="351790"/>
                    <a:pt x="1104900" y="344170"/>
                  </a:cubicBezTo>
                  <a:close/>
                  <a:moveTo>
                    <a:pt x="676910" y="452120"/>
                  </a:moveTo>
                  <a:lnTo>
                    <a:pt x="702310" y="452120"/>
                  </a:lnTo>
                  <a:lnTo>
                    <a:pt x="702310" y="477520"/>
                  </a:lnTo>
                  <a:cubicBezTo>
                    <a:pt x="702310" y="486410"/>
                    <a:pt x="709930" y="492760"/>
                    <a:pt x="717550" y="492760"/>
                  </a:cubicBezTo>
                  <a:lnTo>
                    <a:pt x="924560" y="492760"/>
                  </a:lnTo>
                  <a:cubicBezTo>
                    <a:pt x="933450" y="492760"/>
                    <a:pt x="939800" y="485140"/>
                    <a:pt x="939800" y="477520"/>
                  </a:cubicBezTo>
                  <a:lnTo>
                    <a:pt x="939800" y="250190"/>
                  </a:lnTo>
                  <a:cubicBezTo>
                    <a:pt x="939800" y="241300"/>
                    <a:pt x="932180" y="234950"/>
                    <a:pt x="924560" y="234950"/>
                  </a:cubicBezTo>
                  <a:lnTo>
                    <a:pt x="899160" y="234950"/>
                  </a:lnTo>
                  <a:lnTo>
                    <a:pt x="899160" y="209550"/>
                  </a:lnTo>
                  <a:cubicBezTo>
                    <a:pt x="899160" y="200660"/>
                    <a:pt x="891540" y="194310"/>
                    <a:pt x="883920" y="194310"/>
                  </a:cubicBezTo>
                  <a:lnTo>
                    <a:pt x="676910" y="194310"/>
                  </a:lnTo>
                  <a:cubicBezTo>
                    <a:pt x="668020" y="194310"/>
                    <a:pt x="661670" y="201930"/>
                    <a:pt x="661670" y="209550"/>
                  </a:cubicBezTo>
                  <a:lnTo>
                    <a:pt x="661670" y="436880"/>
                  </a:lnTo>
                  <a:cubicBezTo>
                    <a:pt x="661670" y="445770"/>
                    <a:pt x="668020" y="452120"/>
                    <a:pt x="676910" y="452120"/>
                  </a:cubicBezTo>
                  <a:close/>
                  <a:moveTo>
                    <a:pt x="909320" y="265430"/>
                  </a:moveTo>
                  <a:lnTo>
                    <a:pt x="909320" y="462280"/>
                  </a:lnTo>
                  <a:lnTo>
                    <a:pt x="734060" y="462280"/>
                  </a:lnTo>
                  <a:lnTo>
                    <a:pt x="734060" y="452120"/>
                  </a:lnTo>
                  <a:lnTo>
                    <a:pt x="883920" y="452120"/>
                  </a:lnTo>
                  <a:cubicBezTo>
                    <a:pt x="892810" y="452120"/>
                    <a:pt x="899160" y="444500"/>
                    <a:pt x="899160" y="436880"/>
                  </a:cubicBezTo>
                  <a:lnTo>
                    <a:pt x="899160" y="265430"/>
                  </a:lnTo>
                  <a:lnTo>
                    <a:pt x="909320" y="265430"/>
                  </a:lnTo>
                  <a:close/>
                  <a:moveTo>
                    <a:pt x="692150" y="224790"/>
                  </a:moveTo>
                  <a:lnTo>
                    <a:pt x="867410" y="224790"/>
                  </a:lnTo>
                  <a:lnTo>
                    <a:pt x="867410" y="421640"/>
                  </a:lnTo>
                  <a:lnTo>
                    <a:pt x="692150" y="421640"/>
                  </a:lnTo>
                  <a:lnTo>
                    <a:pt x="692150" y="224790"/>
                  </a:lnTo>
                  <a:close/>
                  <a:moveTo>
                    <a:pt x="466090" y="6236970"/>
                  </a:moveTo>
                  <a:cubicBezTo>
                    <a:pt x="463550" y="6242050"/>
                    <a:pt x="457200" y="6245860"/>
                    <a:pt x="452120" y="6245860"/>
                  </a:cubicBezTo>
                  <a:cubicBezTo>
                    <a:pt x="449580" y="6245860"/>
                    <a:pt x="447040" y="6245860"/>
                    <a:pt x="444500" y="6244590"/>
                  </a:cubicBezTo>
                  <a:lnTo>
                    <a:pt x="229870" y="6137910"/>
                  </a:lnTo>
                  <a:cubicBezTo>
                    <a:pt x="224790" y="6135370"/>
                    <a:pt x="220980" y="6130290"/>
                    <a:pt x="220980" y="6123940"/>
                  </a:cubicBezTo>
                  <a:cubicBezTo>
                    <a:pt x="220980" y="6117590"/>
                    <a:pt x="224790" y="6112510"/>
                    <a:pt x="229870" y="6109970"/>
                  </a:cubicBezTo>
                  <a:lnTo>
                    <a:pt x="444500" y="6003290"/>
                  </a:lnTo>
                  <a:cubicBezTo>
                    <a:pt x="452120" y="5999480"/>
                    <a:pt x="461010" y="6002020"/>
                    <a:pt x="466090" y="6010910"/>
                  </a:cubicBezTo>
                  <a:cubicBezTo>
                    <a:pt x="469900" y="6018530"/>
                    <a:pt x="467360" y="6027420"/>
                    <a:pt x="458470" y="6032500"/>
                  </a:cubicBezTo>
                  <a:lnTo>
                    <a:pt x="271780" y="6125210"/>
                  </a:lnTo>
                  <a:lnTo>
                    <a:pt x="458470" y="6217920"/>
                  </a:lnTo>
                  <a:cubicBezTo>
                    <a:pt x="467360" y="6219190"/>
                    <a:pt x="469900" y="6229350"/>
                    <a:pt x="466090" y="6236970"/>
                  </a:cubicBezTo>
                  <a:close/>
                  <a:moveTo>
                    <a:pt x="7989570" y="6008370"/>
                  </a:moveTo>
                  <a:cubicBezTo>
                    <a:pt x="7993380" y="6000750"/>
                    <a:pt x="8002270" y="5996940"/>
                    <a:pt x="8011160" y="6000750"/>
                  </a:cubicBezTo>
                  <a:lnTo>
                    <a:pt x="8225790" y="6107430"/>
                  </a:lnTo>
                  <a:cubicBezTo>
                    <a:pt x="8230870" y="6109970"/>
                    <a:pt x="8234680" y="6115050"/>
                    <a:pt x="8234680" y="6121400"/>
                  </a:cubicBezTo>
                  <a:cubicBezTo>
                    <a:pt x="8234680" y="6127750"/>
                    <a:pt x="8230870" y="6132830"/>
                    <a:pt x="8225790" y="6135370"/>
                  </a:cubicBezTo>
                  <a:lnTo>
                    <a:pt x="8011160" y="6242050"/>
                  </a:lnTo>
                  <a:cubicBezTo>
                    <a:pt x="8008620" y="6243320"/>
                    <a:pt x="8006080" y="6243320"/>
                    <a:pt x="8003540" y="6243320"/>
                  </a:cubicBezTo>
                  <a:cubicBezTo>
                    <a:pt x="7997190" y="6243320"/>
                    <a:pt x="7992110" y="6239510"/>
                    <a:pt x="7989570" y="6234430"/>
                  </a:cubicBezTo>
                  <a:cubicBezTo>
                    <a:pt x="7985761" y="6226810"/>
                    <a:pt x="7988301" y="6217920"/>
                    <a:pt x="7997190" y="6212840"/>
                  </a:cubicBezTo>
                  <a:lnTo>
                    <a:pt x="8183880" y="6120130"/>
                  </a:lnTo>
                  <a:lnTo>
                    <a:pt x="7997190" y="6027420"/>
                  </a:lnTo>
                  <a:cubicBezTo>
                    <a:pt x="7989570" y="6026150"/>
                    <a:pt x="7985760" y="6015990"/>
                    <a:pt x="7989570" y="6008370"/>
                  </a:cubicBezTo>
                  <a:close/>
                </a:path>
              </a:pathLst>
            </a:custGeom>
            <a:solidFill>
              <a:srgbClr val="4A5666"/>
            </a:solidFill>
          </p:spPr>
          <p:txBody>
            <a:bodyPr/>
            <a:lstStyle/>
            <a:p>
              <a:endParaRPr lang="en-GB"/>
            </a:p>
          </p:txBody>
        </p:sp>
      </p:grpSp>
      <p:sp>
        <p:nvSpPr>
          <p:cNvPr id="14" name="Freeform 14"/>
          <p:cNvSpPr/>
          <p:nvPr/>
        </p:nvSpPr>
        <p:spPr>
          <a:xfrm>
            <a:off x="5047689" y="4975483"/>
            <a:ext cx="2469058" cy="2641988"/>
          </a:xfrm>
          <a:custGeom>
            <a:avLst/>
            <a:gdLst/>
            <a:ahLst/>
            <a:cxnLst/>
            <a:rect l="l" t="t" r="r" b="b"/>
            <a:pathLst>
              <a:path w="2469058" h="2641988">
                <a:moveTo>
                  <a:pt x="0" y="0"/>
                </a:moveTo>
                <a:lnTo>
                  <a:pt x="2469058" y="0"/>
                </a:lnTo>
                <a:lnTo>
                  <a:pt x="2469058" y="2641988"/>
                </a:lnTo>
                <a:lnTo>
                  <a:pt x="0" y="264198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grpSp>
        <p:nvGrpSpPr>
          <p:cNvPr id="21" name="Group 21"/>
          <p:cNvGrpSpPr>
            <a:grpSpLocks noChangeAspect="1"/>
          </p:cNvGrpSpPr>
          <p:nvPr/>
        </p:nvGrpSpPr>
        <p:grpSpPr>
          <a:xfrm>
            <a:off x="7790755" y="943343"/>
            <a:ext cx="4466167" cy="8628606"/>
            <a:chOff x="0" y="0"/>
            <a:chExt cx="3286760" cy="6350000"/>
          </a:xfrm>
        </p:grpSpPr>
        <p:sp>
          <p:nvSpPr>
            <p:cNvPr id="22" name="Freeform 22"/>
            <p:cNvSpPr/>
            <p:nvPr/>
          </p:nvSpPr>
          <p:spPr>
            <a:xfrm>
              <a:off x="7620" y="7620"/>
              <a:ext cx="3271520" cy="6334760"/>
            </a:xfrm>
            <a:custGeom>
              <a:avLst/>
              <a:gdLst/>
              <a:ahLst/>
              <a:cxnLst/>
              <a:rect l="l" t="t" r="r" b="b"/>
              <a:pathLst>
                <a:path w="3271520" h="6334760">
                  <a:moveTo>
                    <a:pt x="3271520" y="1236980"/>
                  </a:moveTo>
                  <a:lnTo>
                    <a:pt x="3271520" y="1846580"/>
                  </a:lnTo>
                  <a:moveTo>
                    <a:pt x="3271520" y="1846580"/>
                  </a:moveTo>
                  <a:lnTo>
                    <a:pt x="3271520" y="6334760"/>
                  </a:lnTo>
                  <a:lnTo>
                    <a:pt x="0" y="6334760"/>
                  </a:lnTo>
                  <a:lnTo>
                    <a:pt x="0" y="0"/>
                  </a:lnTo>
                  <a:lnTo>
                    <a:pt x="3271520" y="0"/>
                  </a:lnTo>
                  <a:lnTo>
                    <a:pt x="3271520" y="1236980"/>
                  </a:lnTo>
                </a:path>
              </a:pathLst>
            </a:custGeom>
            <a:blipFill>
              <a:blip r:embed="rId6"/>
              <a:stretch>
                <a:fillRect l="-56224" t="-2810" r="-38639"/>
              </a:stretch>
            </a:blipFill>
          </p:spPr>
          <p:txBody>
            <a:bodyPr/>
            <a:lstStyle/>
            <a:p>
              <a:endParaRPr lang="en-GB"/>
            </a:p>
          </p:txBody>
        </p:sp>
        <p:sp>
          <p:nvSpPr>
            <p:cNvPr id="23" name="Freeform 23"/>
            <p:cNvSpPr/>
            <p:nvPr/>
          </p:nvSpPr>
          <p:spPr>
            <a:xfrm>
              <a:off x="7620" y="7620"/>
              <a:ext cx="3271520" cy="6334760"/>
            </a:xfrm>
            <a:custGeom>
              <a:avLst/>
              <a:gdLst/>
              <a:ahLst/>
              <a:cxnLst/>
              <a:rect l="l" t="t" r="r" b="b"/>
              <a:pathLst>
                <a:path w="3271520" h="6334760">
                  <a:moveTo>
                    <a:pt x="3271520" y="6334760"/>
                  </a:moveTo>
                  <a:lnTo>
                    <a:pt x="0" y="6334760"/>
                  </a:lnTo>
                  <a:lnTo>
                    <a:pt x="0" y="6120130"/>
                  </a:lnTo>
                  <a:lnTo>
                    <a:pt x="3271520" y="6120130"/>
                  </a:lnTo>
                  <a:lnTo>
                    <a:pt x="3271520" y="6334760"/>
                  </a:lnTo>
                  <a:close/>
                  <a:moveTo>
                    <a:pt x="3271520" y="0"/>
                  </a:moveTo>
                  <a:lnTo>
                    <a:pt x="0" y="0"/>
                  </a:lnTo>
                  <a:lnTo>
                    <a:pt x="0" y="214630"/>
                  </a:lnTo>
                  <a:lnTo>
                    <a:pt x="3271520" y="214630"/>
                  </a:lnTo>
                  <a:lnTo>
                    <a:pt x="3271520" y="0"/>
                  </a:lnTo>
                  <a:close/>
                </a:path>
              </a:pathLst>
            </a:custGeom>
            <a:solidFill>
              <a:srgbClr val="52C3BE"/>
            </a:solidFill>
          </p:spPr>
          <p:txBody>
            <a:bodyPr/>
            <a:lstStyle/>
            <a:p>
              <a:endParaRPr lang="en-GB"/>
            </a:p>
          </p:txBody>
        </p:sp>
        <p:sp>
          <p:nvSpPr>
            <p:cNvPr id="24" name="Freeform 24"/>
            <p:cNvSpPr/>
            <p:nvPr/>
          </p:nvSpPr>
          <p:spPr>
            <a:xfrm>
              <a:off x="7620" y="7620"/>
              <a:ext cx="645160" cy="214630"/>
            </a:xfrm>
            <a:custGeom>
              <a:avLst/>
              <a:gdLst/>
              <a:ahLst/>
              <a:cxnLst/>
              <a:rect l="l" t="t" r="r" b="b"/>
              <a:pathLst>
                <a:path w="645160" h="214630">
                  <a:moveTo>
                    <a:pt x="429260" y="214630"/>
                  </a:moveTo>
                  <a:lnTo>
                    <a:pt x="214630" y="214630"/>
                  </a:lnTo>
                  <a:lnTo>
                    <a:pt x="214630" y="0"/>
                  </a:lnTo>
                  <a:lnTo>
                    <a:pt x="429260" y="0"/>
                  </a:lnTo>
                  <a:lnTo>
                    <a:pt x="429260" y="214630"/>
                  </a:lnTo>
                  <a:close/>
                  <a:moveTo>
                    <a:pt x="645160" y="0"/>
                  </a:moveTo>
                  <a:lnTo>
                    <a:pt x="429260" y="0"/>
                  </a:lnTo>
                  <a:lnTo>
                    <a:pt x="429260" y="214630"/>
                  </a:lnTo>
                  <a:lnTo>
                    <a:pt x="643890" y="214630"/>
                  </a:lnTo>
                  <a:lnTo>
                    <a:pt x="645160" y="0"/>
                  </a:lnTo>
                  <a:lnTo>
                    <a:pt x="645160" y="0"/>
                  </a:lnTo>
                  <a:close/>
                  <a:moveTo>
                    <a:pt x="214630" y="0"/>
                  </a:moveTo>
                  <a:lnTo>
                    <a:pt x="0" y="0"/>
                  </a:lnTo>
                  <a:lnTo>
                    <a:pt x="0" y="214630"/>
                  </a:lnTo>
                  <a:lnTo>
                    <a:pt x="214630" y="214630"/>
                  </a:lnTo>
                  <a:lnTo>
                    <a:pt x="214630" y="0"/>
                  </a:lnTo>
                  <a:close/>
                </a:path>
              </a:pathLst>
            </a:custGeom>
            <a:solidFill>
              <a:srgbClr val="52C3BE"/>
            </a:solidFill>
          </p:spPr>
          <p:txBody>
            <a:bodyPr/>
            <a:lstStyle/>
            <a:p>
              <a:endParaRPr lang="en-GB"/>
            </a:p>
          </p:txBody>
        </p:sp>
        <p:sp>
          <p:nvSpPr>
            <p:cNvPr id="25" name="Freeform 25"/>
            <p:cNvSpPr/>
            <p:nvPr/>
          </p:nvSpPr>
          <p:spPr>
            <a:xfrm>
              <a:off x="0" y="0"/>
              <a:ext cx="3286760" cy="6350000"/>
            </a:xfrm>
            <a:custGeom>
              <a:avLst/>
              <a:gdLst/>
              <a:ahLst/>
              <a:cxnLst/>
              <a:rect l="l" t="t" r="r" b="b"/>
              <a:pathLst>
                <a:path w="3286760" h="6350000">
                  <a:moveTo>
                    <a:pt x="3279140" y="0"/>
                  </a:moveTo>
                  <a:lnTo>
                    <a:pt x="652780" y="0"/>
                  </a:lnTo>
                  <a:lnTo>
                    <a:pt x="436880" y="0"/>
                  </a:lnTo>
                  <a:lnTo>
                    <a:pt x="222250" y="0"/>
                  </a:lnTo>
                  <a:lnTo>
                    <a:pt x="7620" y="0"/>
                  </a:lnTo>
                  <a:cubicBezTo>
                    <a:pt x="3810" y="0"/>
                    <a:pt x="0" y="3810"/>
                    <a:pt x="0" y="7620"/>
                  </a:cubicBezTo>
                  <a:lnTo>
                    <a:pt x="0" y="222250"/>
                  </a:lnTo>
                  <a:lnTo>
                    <a:pt x="0" y="6127750"/>
                  </a:lnTo>
                  <a:lnTo>
                    <a:pt x="0" y="6342380"/>
                  </a:lnTo>
                  <a:cubicBezTo>
                    <a:pt x="0" y="6346190"/>
                    <a:pt x="3810" y="6350000"/>
                    <a:pt x="7620" y="6350000"/>
                  </a:cubicBezTo>
                  <a:lnTo>
                    <a:pt x="3279140" y="6350000"/>
                  </a:lnTo>
                  <a:cubicBezTo>
                    <a:pt x="3282950" y="6350000"/>
                    <a:pt x="3286760" y="6346190"/>
                    <a:pt x="3286760" y="6342380"/>
                  </a:cubicBezTo>
                  <a:lnTo>
                    <a:pt x="3286760" y="6127750"/>
                  </a:lnTo>
                  <a:lnTo>
                    <a:pt x="3286760" y="222250"/>
                  </a:lnTo>
                  <a:lnTo>
                    <a:pt x="3286760" y="7620"/>
                  </a:lnTo>
                  <a:cubicBezTo>
                    <a:pt x="3286760" y="3810"/>
                    <a:pt x="3282950" y="0"/>
                    <a:pt x="3279140" y="0"/>
                  </a:cubicBezTo>
                  <a:close/>
                  <a:moveTo>
                    <a:pt x="222250" y="229870"/>
                  </a:moveTo>
                  <a:lnTo>
                    <a:pt x="436880" y="229870"/>
                  </a:lnTo>
                  <a:lnTo>
                    <a:pt x="651510" y="229870"/>
                  </a:lnTo>
                  <a:lnTo>
                    <a:pt x="3270250" y="229870"/>
                  </a:lnTo>
                  <a:lnTo>
                    <a:pt x="3270250" y="6120130"/>
                  </a:lnTo>
                  <a:lnTo>
                    <a:pt x="15240" y="6120130"/>
                  </a:lnTo>
                  <a:lnTo>
                    <a:pt x="15240" y="229870"/>
                  </a:lnTo>
                  <a:lnTo>
                    <a:pt x="222250" y="229870"/>
                  </a:lnTo>
                  <a:close/>
                  <a:moveTo>
                    <a:pt x="3271520" y="214630"/>
                  </a:moveTo>
                  <a:lnTo>
                    <a:pt x="659130" y="214630"/>
                  </a:lnTo>
                  <a:lnTo>
                    <a:pt x="659130" y="15240"/>
                  </a:lnTo>
                  <a:lnTo>
                    <a:pt x="3271520" y="15240"/>
                  </a:lnTo>
                  <a:lnTo>
                    <a:pt x="3271520" y="214630"/>
                  </a:lnTo>
                  <a:close/>
                  <a:moveTo>
                    <a:pt x="645160" y="214630"/>
                  </a:moveTo>
                  <a:lnTo>
                    <a:pt x="444500" y="214630"/>
                  </a:lnTo>
                  <a:lnTo>
                    <a:pt x="444500" y="15240"/>
                  </a:lnTo>
                  <a:lnTo>
                    <a:pt x="645160" y="15240"/>
                  </a:lnTo>
                  <a:lnTo>
                    <a:pt x="645160" y="214630"/>
                  </a:lnTo>
                  <a:close/>
                  <a:moveTo>
                    <a:pt x="429260" y="214630"/>
                  </a:moveTo>
                  <a:lnTo>
                    <a:pt x="229870" y="214630"/>
                  </a:lnTo>
                  <a:lnTo>
                    <a:pt x="229870" y="15240"/>
                  </a:lnTo>
                  <a:lnTo>
                    <a:pt x="430530" y="15240"/>
                  </a:lnTo>
                  <a:lnTo>
                    <a:pt x="430530" y="214630"/>
                  </a:lnTo>
                  <a:lnTo>
                    <a:pt x="429260" y="214630"/>
                  </a:lnTo>
                  <a:close/>
                  <a:moveTo>
                    <a:pt x="15240" y="15240"/>
                  </a:moveTo>
                  <a:lnTo>
                    <a:pt x="215900" y="15240"/>
                  </a:lnTo>
                  <a:lnTo>
                    <a:pt x="215900" y="215900"/>
                  </a:lnTo>
                  <a:lnTo>
                    <a:pt x="15240" y="215900"/>
                  </a:lnTo>
                  <a:lnTo>
                    <a:pt x="15240" y="15240"/>
                  </a:lnTo>
                  <a:close/>
                  <a:moveTo>
                    <a:pt x="3271520" y="6334760"/>
                  </a:moveTo>
                  <a:lnTo>
                    <a:pt x="15240" y="6334760"/>
                  </a:lnTo>
                  <a:lnTo>
                    <a:pt x="15240" y="6134100"/>
                  </a:lnTo>
                  <a:lnTo>
                    <a:pt x="3271520" y="6134100"/>
                  </a:lnTo>
                  <a:lnTo>
                    <a:pt x="3271520" y="6334760"/>
                  </a:lnTo>
                  <a:close/>
                  <a:moveTo>
                    <a:pt x="167640" y="72390"/>
                  </a:moveTo>
                  <a:lnTo>
                    <a:pt x="125730" y="114300"/>
                  </a:lnTo>
                  <a:lnTo>
                    <a:pt x="168910" y="157480"/>
                  </a:lnTo>
                  <a:cubicBezTo>
                    <a:pt x="171450" y="160020"/>
                    <a:pt x="171450" y="165100"/>
                    <a:pt x="168910" y="167640"/>
                  </a:cubicBezTo>
                  <a:cubicBezTo>
                    <a:pt x="167640" y="168910"/>
                    <a:pt x="165100" y="170180"/>
                    <a:pt x="163830" y="170180"/>
                  </a:cubicBezTo>
                  <a:cubicBezTo>
                    <a:pt x="162560" y="170180"/>
                    <a:pt x="160020" y="168910"/>
                    <a:pt x="158750" y="167640"/>
                  </a:cubicBezTo>
                  <a:lnTo>
                    <a:pt x="114300" y="125730"/>
                  </a:lnTo>
                  <a:lnTo>
                    <a:pt x="71120" y="168910"/>
                  </a:lnTo>
                  <a:cubicBezTo>
                    <a:pt x="69850" y="170180"/>
                    <a:pt x="67310" y="171450"/>
                    <a:pt x="66040" y="171450"/>
                  </a:cubicBezTo>
                  <a:cubicBezTo>
                    <a:pt x="64770" y="171450"/>
                    <a:pt x="63500" y="168910"/>
                    <a:pt x="62230" y="167640"/>
                  </a:cubicBezTo>
                  <a:cubicBezTo>
                    <a:pt x="59690" y="165100"/>
                    <a:pt x="59690" y="160020"/>
                    <a:pt x="62230" y="157480"/>
                  </a:cubicBezTo>
                  <a:lnTo>
                    <a:pt x="104140" y="114300"/>
                  </a:lnTo>
                  <a:lnTo>
                    <a:pt x="62230" y="72390"/>
                  </a:lnTo>
                  <a:cubicBezTo>
                    <a:pt x="59690" y="69850"/>
                    <a:pt x="59690" y="64770"/>
                    <a:pt x="62230" y="62230"/>
                  </a:cubicBezTo>
                  <a:cubicBezTo>
                    <a:pt x="64770" y="59690"/>
                    <a:pt x="69850" y="59690"/>
                    <a:pt x="72390" y="62230"/>
                  </a:cubicBezTo>
                  <a:lnTo>
                    <a:pt x="114300" y="104140"/>
                  </a:lnTo>
                  <a:lnTo>
                    <a:pt x="157480" y="60960"/>
                  </a:lnTo>
                  <a:cubicBezTo>
                    <a:pt x="160020" y="58420"/>
                    <a:pt x="165100" y="58420"/>
                    <a:pt x="167640" y="60960"/>
                  </a:cubicBezTo>
                  <a:cubicBezTo>
                    <a:pt x="171450" y="64770"/>
                    <a:pt x="171450" y="69850"/>
                    <a:pt x="167640" y="72390"/>
                  </a:cubicBezTo>
                  <a:close/>
                  <a:moveTo>
                    <a:pt x="281940" y="170180"/>
                  </a:moveTo>
                  <a:lnTo>
                    <a:pt x="377190" y="170180"/>
                  </a:lnTo>
                  <a:cubicBezTo>
                    <a:pt x="381000" y="170180"/>
                    <a:pt x="384810" y="166370"/>
                    <a:pt x="384810" y="162560"/>
                  </a:cubicBezTo>
                  <a:lnTo>
                    <a:pt x="384810" y="67310"/>
                  </a:lnTo>
                  <a:cubicBezTo>
                    <a:pt x="384810" y="63500"/>
                    <a:pt x="381000" y="59690"/>
                    <a:pt x="377190" y="59690"/>
                  </a:cubicBezTo>
                  <a:lnTo>
                    <a:pt x="281940" y="59690"/>
                  </a:lnTo>
                  <a:cubicBezTo>
                    <a:pt x="278130" y="59690"/>
                    <a:pt x="274320" y="63500"/>
                    <a:pt x="274320" y="67310"/>
                  </a:cubicBezTo>
                  <a:lnTo>
                    <a:pt x="274320" y="163830"/>
                  </a:lnTo>
                  <a:cubicBezTo>
                    <a:pt x="274320" y="166370"/>
                    <a:pt x="278130" y="170180"/>
                    <a:pt x="281940" y="170180"/>
                  </a:cubicBezTo>
                  <a:close/>
                  <a:moveTo>
                    <a:pt x="289560" y="73660"/>
                  </a:moveTo>
                  <a:lnTo>
                    <a:pt x="370840" y="73660"/>
                  </a:lnTo>
                  <a:lnTo>
                    <a:pt x="370840" y="154940"/>
                  </a:lnTo>
                  <a:lnTo>
                    <a:pt x="289560" y="154940"/>
                  </a:lnTo>
                  <a:lnTo>
                    <a:pt x="289560" y="73660"/>
                  </a:lnTo>
                  <a:close/>
                  <a:moveTo>
                    <a:pt x="482600" y="162560"/>
                  </a:moveTo>
                  <a:cubicBezTo>
                    <a:pt x="482600" y="158750"/>
                    <a:pt x="486410" y="154940"/>
                    <a:pt x="490220" y="154940"/>
                  </a:cubicBezTo>
                  <a:lnTo>
                    <a:pt x="600710" y="154940"/>
                  </a:lnTo>
                  <a:cubicBezTo>
                    <a:pt x="604520" y="154940"/>
                    <a:pt x="608330" y="158750"/>
                    <a:pt x="608330" y="162560"/>
                  </a:cubicBezTo>
                  <a:cubicBezTo>
                    <a:pt x="608330" y="166370"/>
                    <a:pt x="604520" y="170180"/>
                    <a:pt x="600710" y="170180"/>
                  </a:cubicBezTo>
                  <a:lnTo>
                    <a:pt x="490220" y="170180"/>
                  </a:lnTo>
                  <a:cubicBezTo>
                    <a:pt x="485140" y="170180"/>
                    <a:pt x="482600" y="166370"/>
                    <a:pt x="482600" y="162560"/>
                  </a:cubicBezTo>
                  <a:close/>
                </a:path>
              </a:pathLst>
            </a:custGeom>
            <a:solidFill>
              <a:srgbClr val="4A5666"/>
            </a:solidFill>
          </p:spPr>
          <p:txBody>
            <a:bodyPr/>
            <a:lstStyle/>
            <a:p>
              <a:endParaRPr lang="en-GB"/>
            </a:p>
          </p:txBody>
        </p:sp>
      </p:grpSp>
      <p:sp>
        <p:nvSpPr>
          <p:cNvPr id="27" name="TextBox 27"/>
          <p:cNvSpPr txBox="1"/>
          <p:nvPr/>
        </p:nvSpPr>
        <p:spPr>
          <a:xfrm>
            <a:off x="868591" y="489720"/>
            <a:ext cx="5544666" cy="1087092"/>
          </a:xfrm>
          <a:prstGeom prst="rect">
            <a:avLst/>
          </a:prstGeom>
        </p:spPr>
        <p:txBody>
          <a:bodyPr lIns="0" tIns="0" rIns="0" bIns="0" rtlCol="0" anchor="t">
            <a:spAutoFit/>
          </a:bodyPr>
          <a:lstStyle/>
          <a:p>
            <a:pPr algn="ctr"/>
            <a:r>
              <a:rPr lang="en-US" sz="3532" spc="264" dirty="0">
                <a:solidFill>
                  <a:srgbClr val="000000"/>
                </a:solidFill>
                <a:latin typeface="Arial" panose="020B0604020202020204" pitchFamily="34" charset="0"/>
                <a:cs typeface="Arial" panose="020B0604020202020204" pitchFamily="34" charset="0"/>
              </a:rPr>
              <a:t>MESSAGING AND FONTS </a:t>
            </a:r>
          </a:p>
        </p:txBody>
      </p:sp>
      <p:sp>
        <p:nvSpPr>
          <p:cNvPr id="29" name="TextBox 28">
            <a:extLst>
              <a:ext uri="{FF2B5EF4-FFF2-40B4-BE49-F238E27FC236}">
                <a16:creationId xmlns:a16="http://schemas.microsoft.com/office/drawing/2014/main" id="{87A90F4B-5116-9A7E-DC57-1C16E4C7A970}"/>
              </a:ext>
            </a:extLst>
          </p:cNvPr>
          <p:cNvSpPr txBox="1"/>
          <p:nvPr/>
        </p:nvSpPr>
        <p:spPr>
          <a:xfrm>
            <a:off x="511236" y="1721876"/>
            <a:ext cx="6651570" cy="3108543"/>
          </a:xfrm>
          <a:prstGeom prst="rect">
            <a:avLst/>
          </a:prstGeom>
          <a:noFill/>
        </p:spPr>
        <p:txBody>
          <a:bodyPr wrap="square">
            <a:spAutoFit/>
          </a:bodyPr>
          <a:lstStyle/>
          <a:p>
            <a:r>
              <a:rPr lang="en-GB" sz="2800" dirty="0">
                <a:latin typeface="Arial" panose="020B0604020202020204" pitchFamily="34" charset="0"/>
                <a:cs typeface="Arial" panose="020B0604020202020204" pitchFamily="34" charset="0"/>
              </a:rPr>
              <a:t>Vape ads use bold, big fonts and short messages to grab your attention fast. </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They’re made so you remember the idea without really thinking about it. It’s a trick to make vaping seem cool without showing the risks.</a:t>
            </a:r>
            <a:endParaRPr lang="en-US" sz="2800" dirty="0">
              <a:latin typeface="Arial" panose="020B0604020202020204" pitchFamily="34" charset="0"/>
              <a:cs typeface="Arial" panose="020B0604020202020204" pitchFamily="34" charset="0"/>
            </a:endParaRPr>
          </a:p>
        </p:txBody>
      </p:sp>
      <p:sp>
        <p:nvSpPr>
          <p:cNvPr id="30" name="Freeform 11">
            <a:extLst>
              <a:ext uri="{FF2B5EF4-FFF2-40B4-BE49-F238E27FC236}">
                <a16:creationId xmlns:a16="http://schemas.microsoft.com/office/drawing/2014/main" id="{8C1A8317-82F7-2076-9BDE-374C11515D04}"/>
              </a:ext>
            </a:extLst>
          </p:cNvPr>
          <p:cNvSpPr/>
          <p:nvPr/>
        </p:nvSpPr>
        <p:spPr>
          <a:xfrm>
            <a:off x="-268079" y="8965108"/>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7"/>
            <a:stretch>
              <a:fillRect/>
            </a:stretch>
          </a:blipFill>
        </p:spPr>
        <p:txBody>
          <a:bodyPr/>
          <a:lstStyle/>
          <a:p>
            <a:endParaRPr lang="en-GB"/>
          </a:p>
        </p:txBody>
      </p:sp>
      <p:pic>
        <p:nvPicPr>
          <p:cNvPr id="31" name="Picture 30" descr="A logo on a black background&#10;&#10;AI-generated content may be incorrect.">
            <a:extLst>
              <a:ext uri="{FF2B5EF4-FFF2-40B4-BE49-F238E27FC236}">
                <a16:creationId xmlns:a16="http://schemas.microsoft.com/office/drawing/2014/main" id="{14EFCB76-2078-8ED6-E231-3ED20F7BC534}"/>
              </a:ext>
            </a:extLst>
          </p:cNvPr>
          <p:cNvPicPr>
            <a:picLocks noChangeAspect="1"/>
          </p:cNvPicPr>
          <p:nvPr/>
        </p:nvPicPr>
        <p:blipFill>
          <a:blip r:embed="rId8"/>
          <a:stretch>
            <a:fillRect/>
          </a:stretch>
        </p:blipFill>
        <p:spPr>
          <a:xfrm>
            <a:off x="1852482" y="8479188"/>
            <a:ext cx="1664895" cy="1768425"/>
          </a:xfrm>
          <a:prstGeom prst="rect">
            <a:avLst/>
          </a:prstGeom>
        </p:spPr>
      </p:pic>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7281849" cy="10287000"/>
          </a:xfrm>
          <a:prstGeom prst="rect">
            <a:avLst/>
          </a:prstGeom>
          <a:solidFill>
            <a:srgbClr val="EDE6DE"/>
          </a:solidFill>
        </p:spPr>
        <p:txBody>
          <a:bodyPr/>
          <a:lstStyle/>
          <a:p>
            <a:endParaRPr lang="en-GB"/>
          </a:p>
        </p:txBody>
      </p:sp>
      <p:grpSp>
        <p:nvGrpSpPr>
          <p:cNvPr id="9" name="Group 9"/>
          <p:cNvGrpSpPr>
            <a:grpSpLocks noChangeAspect="1"/>
          </p:cNvGrpSpPr>
          <p:nvPr/>
        </p:nvGrpSpPr>
        <p:grpSpPr>
          <a:xfrm>
            <a:off x="12621761" y="5457149"/>
            <a:ext cx="5190033" cy="3897591"/>
            <a:chOff x="0" y="0"/>
            <a:chExt cx="8455660" cy="6350000"/>
          </a:xfrm>
        </p:grpSpPr>
        <p:sp>
          <p:nvSpPr>
            <p:cNvPr id="10" name="Freeform 10"/>
            <p:cNvSpPr/>
            <p:nvPr/>
          </p:nvSpPr>
          <p:spPr>
            <a:xfrm>
              <a:off x="15240" y="5910580"/>
              <a:ext cx="8425180" cy="424180"/>
            </a:xfrm>
            <a:custGeom>
              <a:avLst/>
              <a:gdLst/>
              <a:ahLst/>
              <a:cxnLst/>
              <a:rect l="l" t="t" r="r" b="b"/>
              <a:pathLst>
                <a:path w="8425180" h="424180">
                  <a:moveTo>
                    <a:pt x="7769860" y="424180"/>
                  </a:moveTo>
                  <a:lnTo>
                    <a:pt x="2839720" y="424180"/>
                  </a:lnTo>
                  <a:lnTo>
                    <a:pt x="2839720" y="1270"/>
                  </a:lnTo>
                  <a:lnTo>
                    <a:pt x="7769860" y="1270"/>
                  </a:lnTo>
                  <a:lnTo>
                    <a:pt x="7769860" y="424180"/>
                  </a:lnTo>
                  <a:close/>
                  <a:moveTo>
                    <a:pt x="652780" y="0"/>
                  </a:moveTo>
                  <a:lnTo>
                    <a:pt x="0" y="0"/>
                  </a:lnTo>
                  <a:lnTo>
                    <a:pt x="0" y="422910"/>
                  </a:lnTo>
                  <a:lnTo>
                    <a:pt x="651510" y="422910"/>
                  </a:lnTo>
                  <a:lnTo>
                    <a:pt x="652780" y="0"/>
                  </a:lnTo>
                  <a:lnTo>
                    <a:pt x="652780" y="0"/>
                  </a:lnTo>
                  <a:close/>
                  <a:moveTo>
                    <a:pt x="8425180" y="0"/>
                  </a:moveTo>
                  <a:lnTo>
                    <a:pt x="7769860" y="0"/>
                  </a:lnTo>
                  <a:lnTo>
                    <a:pt x="7769860" y="422910"/>
                  </a:lnTo>
                  <a:lnTo>
                    <a:pt x="8425180" y="422910"/>
                  </a:lnTo>
                  <a:lnTo>
                    <a:pt x="8425180" y="0"/>
                  </a:lnTo>
                  <a:close/>
                </a:path>
              </a:pathLst>
            </a:custGeom>
            <a:solidFill>
              <a:srgbClr val="BDBBB9"/>
            </a:solidFill>
          </p:spPr>
          <p:txBody>
            <a:bodyPr/>
            <a:lstStyle/>
            <a:p>
              <a:endParaRPr lang="en-GB"/>
            </a:p>
          </p:txBody>
        </p:sp>
        <p:sp>
          <p:nvSpPr>
            <p:cNvPr id="11" name="Freeform 11"/>
            <p:cNvSpPr/>
            <p:nvPr/>
          </p:nvSpPr>
          <p:spPr>
            <a:xfrm>
              <a:off x="15240" y="15240"/>
              <a:ext cx="8425180" cy="6319520"/>
            </a:xfrm>
            <a:custGeom>
              <a:avLst/>
              <a:gdLst/>
              <a:ahLst/>
              <a:cxnLst/>
              <a:rect l="l" t="t" r="r" b="b"/>
              <a:pathLst>
                <a:path w="8425180" h="6319520">
                  <a:moveTo>
                    <a:pt x="2839720" y="6319520"/>
                  </a:moveTo>
                  <a:lnTo>
                    <a:pt x="652780" y="6319520"/>
                  </a:lnTo>
                  <a:lnTo>
                    <a:pt x="652780" y="5896610"/>
                  </a:lnTo>
                  <a:lnTo>
                    <a:pt x="2840990" y="5896610"/>
                  </a:lnTo>
                  <a:lnTo>
                    <a:pt x="2839720" y="6319520"/>
                  </a:lnTo>
                  <a:lnTo>
                    <a:pt x="2839720" y="6319520"/>
                  </a:lnTo>
                  <a:close/>
                  <a:moveTo>
                    <a:pt x="8425180" y="0"/>
                  </a:moveTo>
                  <a:lnTo>
                    <a:pt x="0" y="0"/>
                  </a:lnTo>
                  <a:lnTo>
                    <a:pt x="0" y="622300"/>
                  </a:lnTo>
                  <a:lnTo>
                    <a:pt x="8425180" y="622300"/>
                  </a:lnTo>
                  <a:lnTo>
                    <a:pt x="8425180" y="0"/>
                  </a:lnTo>
                  <a:lnTo>
                    <a:pt x="8425180" y="0"/>
                  </a:lnTo>
                  <a:close/>
                </a:path>
              </a:pathLst>
            </a:custGeom>
            <a:solidFill>
              <a:srgbClr val="F47421"/>
            </a:solidFill>
          </p:spPr>
          <p:txBody>
            <a:bodyPr/>
            <a:lstStyle/>
            <a:p>
              <a:endParaRPr lang="en-GB"/>
            </a:p>
          </p:txBody>
        </p:sp>
        <p:sp>
          <p:nvSpPr>
            <p:cNvPr id="12" name="Freeform 12"/>
            <p:cNvSpPr/>
            <p:nvPr/>
          </p:nvSpPr>
          <p:spPr>
            <a:xfrm>
              <a:off x="15240" y="637540"/>
              <a:ext cx="8425180" cy="5273040"/>
            </a:xfrm>
            <a:custGeom>
              <a:avLst/>
              <a:gdLst/>
              <a:ahLst/>
              <a:cxnLst/>
              <a:rect l="l" t="t" r="r" b="b"/>
              <a:pathLst>
                <a:path w="8425180" h="5273040">
                  <a:moveTo>
                    <a:pt x="8425180" y="5273040"/>
                  </a:moveTo>
                  <a:lnTo>
                    <a:pt x="0" y="5273040"/>
                  </a:lnTo>
                  <a:lnTo>
                    <a:pt x="0" y="0"/>
                  </a:lnTo>
                  <a:lnTo>
                    <a:pt x="8425180" y="0"/>
                  </a:lnTo>
                  <a:lnTo>
                    <a:pt x="8425180" y="5273040"/>
                  </a:lnTo>
                  <a:lnTo>
                    <a:pt x="8425180" y="5273040"/>
                  </a:lnTo>
                  <a:close/>
                </a:path>
              </a:pathLst>
            </a:custGeom>
            <a:blipFill>
              <a:blip r:embed="rId3"/>
              <a:stretch>
                <a:fillRect t="-29795" b="-29795"/>
              </a:stretch>
            </a:blipFill>
          </p:spPr>
          <p:txBody>
            <a:bodyPr/>
            <a:lstStyle/>
            <a:p>
              <a:endParaRPr lang="en-GB"/>
            </a:p>
          </p:txBody>
        </p:sp>
        <p:sp>
          <p:nvSpPr>
            <p:cNvPr id="13" name="Freeform 13"/>
            <p:cNvSpPr/>
            <p:nvPr/>
          </p:nvSpPr>
          <p:spPr>
            <a:xfrm>
              <a:off x="0" y="0"/>
              <a:ext cx="8455660" cy="6348730"/>
            </a:xfrm>
            <a:custGeom>
              <a:avLst/>
              <a:gdLst/>
              <a:ahLst/>
              <a:cxnLst/>
              <a:rect l="l" t="t" r="r" b="b"/>
              <a:pathLst>
                <a:path w="8455660" h="6348730">
                  <a:moveTo>
                    <a:pt x="8440420" y="0"/>
                  </a:moveTo>
                  <a:lnTo>
                    <a:pt x="15240" y="0"/>
                  </a:lnTo>
                  <a:cubicBezTo>
                    <a:pt x="7620" y="0"/>
                    <a:pt x="0" y="7620"/>
                    <a:pt x="0" y="15240"/>
                  </a:cubicBezTo>
                  <a:lnTo>
                    <a:pt x="0" y="5910580"/>
                  </a:lnTo>
                  <a:lnTo>
                    <a:pt x="0" y="6333490"/>
                  </a:lnTo>
                  <a:cubicBezTo>
                    <a:pt x="0" y="6342380"/>
                    <a:pt x="7620" y="6348730"/>
                    <a:pt x="15240" y="6348730"/>
                  </a:cubicBezTo>
                  <a:lnTo>
                    <a:pt x="666750" y="6348730"/>
                  </a:lnTo>
                  <a:lnTo>
                    <a:pt x="2854960" y="6348730"/>
                  </a:lnTo>
                  <a:lnTo>
                    <a:pt x="7785100" y="6348730"/>
                  </a:lnTo>
                  <a:lnTo>
                    <a:pt x="8440420" y="6348730"/>
                  </a:lnTo>
                  <a:cubicBezTo>
                    <a:pt x="8449310" y="6348730"/>
                    <a:pt x="8455660" y="6341110"/>
                    <a:pt x="8455660" y="6333490"/>
                  </a:cubicBezTo>
                  <a:lnTo>
                    <a:pt x="8455660" y="5910580"/>
                  </a:lnTo>
                  <a:lnTo>
                    <a:pt x="8455660" y="15240"/>
                  </a:lnTo>
                  <a:cubicBezTo>
                    <a:pt x="8455660" y="7620"/>
                    <a:pt x="8449310" y="0"/>
                    <a:pt x="8440420" y="0"/>
                  </a:cubicBezTo>
                  <a:close/>
                  <a:moveTo>
                    <a:pt x="7785100" y="5895340"/>
                  </a:moveTo>
                  <a:lnTo>
                    <a:pt x="2854960" y="5895340"/>
                  </a:lnTo>
                  <a:lnTo>
                    <a:pt x="668020" y="5895340"/>
                  </a:lnTo>
                  <a:lnTo>
                    <a:pt x="31750" y="5895340"/>
                  </a:lnTo>
                  <a:lnTo>
                    <a:pt x="31750" y="652780"/>
                  </a:lnTo>
                  <a:lnTo>
                    <a:pt x="8425180" y="652780"/>
                  </a:lnTo>
                  <a:lnTo>
                    <a:pt x="8425180" y="5895340"/>
                  </a:lnTo>
                  <a:lnTo>
                    <a:pt x="7785100" y="5895340"/>
                  </a:lnTo>
                  <a:lnTo>
                    <a:pt x="7785100" y="5895340"/>
                  </a:lnTo>
                  <a:close/>
                  <a:moveTo>
                    <a:pt x="8425180" y="31750"/>
                  </a:moveTo>
                  <a:lnTo>
                    <a:pt x="8425180" y="622300"/>
                  </a:lnTo>
                  <a:lnTo>
                    <a:pt x="31750" y="622300"/>
                  </a:lnTo>
                  <a:lnTo>
                    <a:pt x="31750" y="31750"/>
                  </a:lnTo>
                  <a:lnTo>
                    <a:pt x="8425180" y="31750"/>
                  </a:lnTo>
                  <a:close/>
                  <a:moveTo>
                    <a:pt x="31750" y="5927090"/>
                  </a:moveTo>
                  <a:lnTo>
                    <a:pt x="652780" y="5927090"/>
                  </a:lnTo>
                  <a:lnTo>
                    <a:pt x="652780" y="6319520"/>
                  </a:lnTo>
                  <a:lnTo>
                    <a:pt x="31750" y="6319520"/>
                  </a:lnTo>
                  <a:lnTo>
                    <a:pt x="31750" y="5927090"/>
                  </a:lnTo>
                  <a:close/>
                  <a:moveTo>
                    <a:pt x="683260" y="6318250"/>
                  </a:moveTo>
                  <a:lnTo>
                    <a:pt x="683260" y="5925820"/>
                  </a:lnTo>
                  <a:lnTo>
                    <a:pt x="2839720" y="5925820"/>
                  </a:lnTo>
                  <a:lnTo>
                    <a:pt x="2839720" y="6318250"/>
                  </a:lnTo>
                  <a:lnTo>
                    <a:pt x="683260" y="6318250"/>
                  </a:lnTo>
                  <a:close/>
                  <a:moveTo>
                    <a:pt x="2871470" y="6318250"/>
                  </a:moveTo>
                  <a:lnTo>
                    <a:pt x="2871470" y="5925820"/>
                  </a:lnTo>
                  <a:lnTo>
                    <a:pt x="7769861" y="5925820"/>
                  </a:lnTo>
                  <a:lnTo>
                    <a:pt x="7769861" y="6318250"/>
                  </a:lnTo>
                  <a:lnTo>
                    <a:pt x="2871470" y="6318250"/>
                  </a:lnTo>
                  <a:close/>
                  <a:moveTo>
                    <a:pt x="8425180" y="6318250"/>
                  </a:moveTo>
                  <a:lnTo>
                    <a:pt x="7801611" y="6318250"/>
                  </a:lnTo>
                  <a:lnTo>
                    <a:pt x="7801611" y="5925820"/>
                  </a:lnTo>
                  <a:lnTo>
                    <a:pt x="8425180" y="5925820"/>
                  </a:lnTo>
                  <a:lnTo>
                    <a:pt x="8425180" y="6318250"/>
                  </a:lnTo>
                  <a:close/>
                  <a:moveTo>
                    <a:pt x="226060" y="467360"/>
                  </a:moveTo>
                  <a:lnTo>
                    <a:pt x="339090" y="342900"/>
                  </a:lnTo>
                  <a:lnTo>
                    <a:pt x="226060" y="218440"/>
                  </a:lnTo>
                  <a:cubicBezTo>
                    <a:pt x="219710" y="212090"/>
                    <a:pt x="220980" y="201930"/>
                    <a:pt x="227330" y="196850"/>
                  </a:cubicBezTo>
                  <a:cubicBezTo>
                    <a:pt x="233680" y="190500"/>
                    <a:pt x="243840" y="191770"/>
                    <a:pt x="248920" y="198120"/>
                  </a:cubicBezTo>
                  <a:lnTo>
                    <a:pt x="359410" y="320040"/>
                  </a:lnTo>
                  <a:lnTo>
                    <a:pt x="469900" y="198120"/>
                  </a:lnTo>
                  <a:cubicBezTo>
                    <a:pt x="476250" y="191770"/>
                    <a:pt x="485140" y="191770"/>
                    <a:pt x="491490" y="196850"/>
                  </a:cubicBezTo>
                  <a:cubicBezTo>
                    <a:pt x="497840" y="203200"/>
                    <a:pt x="497840" y="212090"/>
                    <a:pt x="492760" y="218440"/>
                  </a:cubicBezTo>
                  <a:lnTo>
                    <a:pt x="381000" y="344170"/>
                  </a:lnTo>
                  <a:lnTo>
                    <a:pt x="494030" y="468630"/>
                  </a:lnTo>
                  <a:cubicBezTo>
                    <a:pt x="500380" y="474980"/>
                    <a:pt x="499110" y="485140"/>
                    <a:pt x="492760" y="490220"/>
                  </a:cubicBezTo>
                  <a:cubicBezTo>
                    <a:pt x="490220" y="492760"/>
                    <a:pt x="486410" y="494030"/>
                    <a:pt x="482600" y="494030"/>
                  </a:cubicBezTo>
                  <a:cubicBezTo>
                    <a:pt x="478790" y="494030"/>
                    <a:pt x="473710" y="492760"/>
                    <a:pt x="471170" y="488950"/>
                  </a:cubicBezTo>
                  <a:lnTo>
                    <a:pt x="360680" y="367030"/>
                  </a:lnTo>
                  <a:lnTo>
                    <a:pt x="250190" y="488950"/>
                  </a:lnTo>
                  <a:cubicBezTo>
                    <a:pt x="247650" y="492760"/>
                    <a:pt x="242570" y="494030"/>
                    <a:pt x="238760" y="494030"/>
                  </a:cubicBezTo>
                  <a:cubicBezTo>
                    <a:pt x="234950" y="494030"/>
                    <a:pt x="231140" y="492760"/>
                    <a:pt x="228600" y="490220"/>
                  </a:cubicBezTo>
                  <a:cubicBezTo>
                    <a:pt x="220980" y="483870"/>
                    <a:pt x="220980" y="473710"/>
                    <a:pt x="226060" y="467360"/>
                  </a:cubicBezTo>
                  <a:close/>
                  <a:moveTo>
                    <a:pt x="1104900" y="344170"/>
                  </a:moveTo>
                  <a:cubicBezTo>
                    <a:pt x="1104900" y="335280"/>
                    <a:pt x="1112520" y="328930"/>
                    <a:pt x="1120140" y="328930"/>
                  </a:cubicBezTo>
                  <a:lnTo>
                    <a:pt x="1363980" y="328930"/>
                  </a:lnTo>
                  <a:cubicBezTo>
                    <a:pt x="1372870" y="328930"/>
                    <a:pt x="1379220" y="336550"/>
                    <a:pt x="1379220" y="344170"/>
                  </a:cubicBezTo>
                  <a:cubicBezTo>
                    <a:pt x="1379220" y="353060"/>
                    <a:pt x="1371600" y="359410"/>
                    <a:pt x="1363980" y="359410"/>
                  </a:cubicBezTo>
                  <a:lnTo>
                    <a:pt x="1120140" y="359410"/>
                  </a:lnTo>
                  <a:cubicBezTo>
                    <a:pt x="1111250" y="359410"/>
                    <a:pt x="1104900" y="351790"/>
                    <a:pt x="1104900" y="344170"/>
                  </a:cubicBezTo>
                  <a:close/>
                  <a:moveTo>
                    <a:pt x="676910" y="452120"/>
                  </a:moveTo>
                  <a:lnTo>
                    <a:pt x="702310" y="452120"/>
                  </a:lnTo>
                  <a:lnTo>
                    <a:pt x="702310" y="477520"/>
                  </a:lnTo>
                  <a:cubicBezTo>
                    <a:pt x="702310" y="486410"/>
                    <a:pt x="709930" y="492760"/>
                    <a:pt x="717550" y="492760"/>
                  </a:cubicBezTo>
                  <a:lnTo>
                    <a:pt x="924560" y="492760"/>
                  </a:lnTo>
                  <a:cubicBezTo>
                    <a:pt x="933450" y="492760"/>
                    <a:pt x="939800" y="485140"/>
                    <a:pt x="939800" y="477520"/>
                  </a:cubicBezTo>
                  <a:lnTo>
                    <a:pt x="939800" y="250190"/>
                  </a:lnTo>
                  <a:cubicBezTo>
                    <a:pt x="939800" y="241300"/>
                    <a:pt x="932180" y="234950"/>
                    <a:pt x="924560" y="234950"/>
                  </a:cubicBezTo>
                  <a:lnTo>
                    <a:pt x="899160" y="234950"/>
                  </a:lnTo>
                  <a:lnTo>
                    <a:pt x="899160" y="209550"/>
                  </a:lnTo>
                  <a:cubicBezTo>
                    <a:pt x="899160" y="200660"/>
                    <a:pt x="891540" y="194310"/>
                    <a:pt x="883920" y="194310"/>
                  </a:cubicBezTo>
                  <a:lnTo>
                    <a:pt x="676910" y="194310"/>
                  </a:lnTo>
                  <a:cubicBezTo>
                    <a:pt x="668020" y="194310"/>
                    <a:pt x="661670" y="201930"/>
                    <a:pt x="661670" y="209550"/>
                  </a:cubicBezTo>
                  <a:lnTo>
                    <a:pt x="661670" y="436880"/>
                  </a:lnTo>
                  <a:cubicBezTo>
                    <a:pt x="661670" y="445770"/>
                    <a:pt x="668020" y="452120"/>
                    <a:pt x="676910" y="452120"/>
                  </a:cubicBezTo>
                  <a:close/>
                  <a:moveTo>
                    <a:pt x="909320" y="265430"/>
                  </a:moveTo>
                  <a:lnTo>
                    <a:pt x="909320" y="462280"/>
                  </a:lnTo>
                  <a:lnTo>
                    <a:pt x="734060" y="462280"/>
                  </a:lnTo>
                  <a:lnTo>
                    <a:pt x="734060" y="452120"/>
                  </a:lnTo>
                  <a:lnTo>
                    <a:pt x="883920" y="452120"/>
                  </a:lnTo>
                  <a:cubicBezTo>
                    <a:pt x="892810" y="452120"/>
                    <a:pt x="899160" y="444500"/>
                    <a:pt x="899160" y="436880"/>
                  </a:cubicBezTo>
                  <a:lnTo>
                    <a:pt x="899160" y="265430"/>
                  </a:lnTo>
                  <a:lnTo>
                    <a:pt x="909320" y="265430"/>
                  </a:lnTo>
                  <a:close/>
                  <a:moveTo>
                    <a:pt x="692150" y="224790"/>
                  </a:moveTo>
                  <a:lnTo>
                    <a:pt x="867410" y="224790"/>
                  </a:lnTo>
                  <a:lnTo>
                    <a:pt x="867410" y="421640"/>
                  </a:lnTo>
                  <a:lnTo>
                    <a:pt x="692150" y="421640"/>
                  </a:lnTo>
                  <a:lnTo>
                    <a:pt x="692150" y="224790"/>
                  </a:lnTo>
                  <a:close/>
                  <a:moveTo>
                    <a:pt x="466090" y="6236970"/>
                  </a:moveTo>
                  <a:cubicBezTo>
                    <a:pt x="463550" y="6242050"/>
                    <a:pt x="457200" y="6245860"/>
                    <a:pt x="452120" y="6245860"/>
                  </a:cubicBezTo>
                  <a:cubicBezTo>
                    <a:pt x="449580" y="6245860"/>
                    <a:pt x="447040" y="6245860"/>
                    <a:pt x="444500" y="6244590"/>
                  </a:cubicBezTo>
                  <a:lnTo>
                    <a:pt x="229870" y="6137910"/>
                  </a:lnTo>
                  <a:cubicBezTo>
                    <a:pt x="224790" y="6135370"/>
                    <a:pt x="220980" y="6130290"/>
                    <a:pt x="220980" y="6123940"/>
                  </a:cubicBezTo>
                  <a:cubicBezTo>
                    <a:pt x="220980" y="6117590"/>
                    <a:pt x="224790" y="6112510"/>
                    <a:pt x="229870" y="6109970"/>
                  </a:cubicBezTo>
                  <a:lnTo>
                    <a:pt x="444500" y="6003290"/>
                  </a:lnTo>
                  <a:cubicBezTo>
                    <a:pt x="452120" y="5999480"/>
                    <a:pt x="461010" y="6002020"/>
                    <a:pt x="466090" y="6010910"/>
                  </a:cubicBezTo>
                  <a:cubicBezTo>
                    <a:pt x="469900" y="6018530"/>
                    <a:pt x="467360" y="6027420"/>
                    <a:pt x="458470" y="6032500"/>
                  </a:cubicBezTo>
                  <a:lnTo>
                    <a:pt x="271780" y="6125210"/>
                  </a:lnTo>
                  <a:lnTo>
                    <a:pt x="458470" y="6217920"/>
                  </a:lnTo>
                  <a:cubicBezTo>
                    <a:pt x="467360" y="6219190"/>
                    <a:pt x="469900" y="6229350"/>
                    <a:pt x="466090" y="6236970"/>
                  </a:cubicBezTo>
                  <a:close/>
                  <a:moveTo>
                    <a:pt x="7989570" y="6008370"/>
                  </a:moveTo>
                  <a:cubicBezTo>
                    <a:pt x="7993380" y="6000750"/>
                    <a:pt x="8002270" y="5996940"/>
                    <a:pt x="8011160" y="6000750"/>
                  </a:cubicBezTo>
                  <a:lnTo>
                    <a:pt x="8225790" y="6107430"/>
                  </a:lnTo>
                  <a:cubicBezTo>
                    <a:pt x="8230870" y="6109970"/>
                    <a:pt x="8234680" y="6115050"/>
                    <a:pt x="8234680" y="6121400"/>
                  </a:cubicBezTo>
                  <a:cubicBezTo>
                    <a:pt x="8234680" y="6127750"/>
                    <a:pt x="8230870" y="6132830"/>
                    <a:pt x="8225790" y="6135370"/>
                  </a:cubicBezTo>
                  <a:lnTo>
                    <a:pt x="8011160" y="6242050"/>
                  </a:lnTo>
                  <a:cubicBezTo>
                    <a:pt x="8008620" y="6243320"/>
                    <a:pt x="8006080" y="6243320"/>
                    <a:pt x="8003540" y="6243320"/>
                  </a:cubicBezTo>
                  <a:cubicBezTo>
                    <a:pt x="7997190" y="6243320"/>
                    <a:pt x="7992110" y="6239510"/>
                    <a:pt x="7989570" y="6234430"/>
                  </a:cubicBezTo>
                  <a:cubicBezTo>
                    <a:pt x="7985761" y="6226810"/>
                    <a:pt x="7988301" y="6217920"/>
                    <a:pt x="7997190" y="6212840"/>
                  </a:cubicBezTo>
                  <a:lnTo>
                    <a:pt x="8183880" y="6120130"/>
                  </a:lnTo>
                  <a:lnTo>
                    <a:pt x="7997190" y="6027420"/>
                  </a:lnTo>
                  <a:cubicBezTo>
                    <a:pt x="7989570" y="6026150"/>
                    <a:pt x="7985760" y="6015990"/>
                    <a:pt x="7989570" y="6008370"/>
                  </a:cubicBezTo>
                  <a:close/>
                </a:path>
              </a:pathLst>
            </a:custGeom>
            <a:solidFill>
              <a:srgbClr val="4A5666"/>
            </a:solidFill>
          </p:spPr>
          <p:txBody>
            <a:bodyPr/>
            <a:lstStyle/>
            <a:p>
              <a:endParaRPr lang="en-GB"/>
            </a:p>
          </p:txBody>
        </p:sp>
      </p:grpSp>
      <p:sp>
        <p:nvSpPr>
          <p:cNvPr id="14" name="Freeform 14"/>
          <p:cNvSpPr/>
          <p:nvPr/>
        </p:nvSpPr>
        <p:spPr>
          <a:xfrm>
            <a:off x="5342978" y="6708108"/>
            <a:ext cx="2469058" cy="2641988"/>
          </a:xfrm>
          <a:custGeom>
            <a:avLst/>
            <a:gdLst/>
            <a:ahLst/>
            <a:cxnLst/>
            <a:rect l="l" t="t" r="r" b="b"/>
            <a:pathLst>
              <a:path w="2469058" h="2641988">
                <a:moveTo>
                  <a:pt x="0" y="0"/>
                </a:moveTo>
                <a:lnTo>
                  <a:pt x="2469058" y="0"/>
                </a:lnTo>
                <a:lnTo>
                  <a:pt x="2469058" y="2641988"/>
                </a:lnTo>
                <a:lnTo>
                  <a:pt x="0" y="264198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grpSp>
        <p:nvGrpSpPr>
          <p:cNvPr id="16" name="Group 16"/>
          <p:cNvGrpSpPr>
            <a:grpSpLocks noChangeAspect="1"/>
          </p:cNvGrpSpPr>
          <p:nvPr/>
        </p:nvGrpSpPr>
        <p:grpSpPr>
          <a:xfrm>
            <a:off x="12511074" y="215622"/>
            <a:ext cx="5300720" cy="3980715"/>
            <a:chOff x="0" y="0"/>
            <a:chExt cx="8455660" cy="6350000"/>
          </a:xfrm>
        </p:grpSpPr>
        <p:sp>
          <p:nvSpPr>
            <p:cNvPr id="17" name="Freeform 17"/>
            <p:cNvSpPr/>
            <p:nvPr/>
          </p:nvSpPr>
          <p:spPr>
            <a:xfrm>
              <a:off x="15240" y="5910580"/>
              <a:ext cx="8425180" cy="424180"/>
            </a:xfrm>
            <a:custGeom>
              <a:avLst/>
              <a:gdLst/>
              <a:ahLst/>
              <a:cxnLst/>
              <a:rect l="l" t="t" r="r" b="b"/>
              <a:pathLst>
                <a:path w="8425180" h="424180">
                  <a:moveTo>
                    <a:pt x="7769860" y="424180"/>
                  </a:moveTo>
                  <a:lnTo>
                    <a:pt x="2839720" y="424180"/>
                  </a:lnTo>
                  <a:lnTo>
                    <a:pt x="2839720" y="1270"/>
                  </a:lnTo>
                  <a:lnTo>
                    <a:pt x="7769860" y="1270"/>
                  </a:lnTo>
                  <a:lnTo>
                    <a:pt x="7769860" y="424180"/>
                  </a:lnTo>
                  <a:close/>
                  <a:moveTo>
                    <a:pt x="652780" y="0"/>
                  </a:moveTo>
                  <a:lnTo>
                    <a:pt x="0" y="0"/>
                  </a:lnTo>
                  <a:lnTo>
                    <a:pt x="0" y="422910"/>
                  </a:lnTo>
                  <a:lnTo>
                    <a:pt x="651510" y="422910"/>
                  </a:lnTo>
                  <a:lnTo>
                    <a:pt x="652780" y="0"/>
                  </a:lnTo>
                  <a:lnTo>
                    <a:pt x="652780" y="0"/>
                  </a:lnTo>
                  <a:close/>
                  <a:moveTo>
                    <a:pt x="8425180" y="0"/>
                  </a:moveTo>
                  <a:lnTo>
                    <a:pt x="7769860" y="0"/>
                  </a:lnTo>
                  <a:lnTo>
                    <a:pt x="7769860" y="422910"/>
                  </a:lnTo>
                  <a:lnTo>
                    <a:pt x="8425180" y="422910"/>
                  </a:lnTo>
                  <a:lnTo>
                    <a:pt x="8425180" y="0"/>
                  </a:lnTo>
                  <a:close/>
                </a:path>
              </a:pathLst>
            </a:custGeom>
            <a:solidFill>
              <a:srgbClr val="BDBBB9"/>
            </a:solidFill>
          </p:spPr>
          <p:txBody>
            <a:bodyPr/>
            <a:lstStyle/>
            <a:p>
              <a:endParaRPr lang="en-GB"/>
            </a:p>
          </p:txBody>
        </p:sp>
        <p:sp>
          <p:nvSpPr>
            <p:cNvPr id="18" name="Freeform 18"/>
            <p:cNvSpPr/>
            <p:nvPr/>
          </p:nvSpPr>
          <p:spPr>
            <a:xfrm>
              <a:off x="15240" y="15240"/>
              <a:ext cx="8425180" cy="6319520"/>
            </a:xfrm>
            <a:custGeom>
              <a:avLst/>
              <a:gdLst/>
              <a:ahLst/>
              <a:cxnLst/>
              <a:rect l="l" t="t" r="r" b="b"/>
              <a:pathLst>
                <a:path w="8425180" h="6319520">
                  <a:moveTo>
                    <a:pt x="2839720" y="6319520"/>
                  </a:moveTo>
                  <a:lnTo>
                    <a:pt x="652780" y="6319520"/>
                  </a:lnTo>
                  <a:lnTo>
                    <a:pt x="652780" y="5896610"/>
                  </a:lnTo>
                  <a:lnTo>
                    <a:pt x="2840990" y="5896610"/>
                  </a:lnTo>
                  <a:lnTo>
                    <a:pt x="2839720" y="6319520"/>
                  </a:lnTo>
                  <a:lnTo>
                    <a:pt x="2839720" y="6319520"/>
                  </a:lnTo>
                  <a:close/>
                  <a:moveTo>
                    <a:pt x="8425180" y="0"/>
                  </a:moveTo>
                  <a:lnTo>
                    <a:pt x="0" y="0"/>
                  </a:lnTo>
                  <a:lnTo>
                    <a:pt x="0" y="622300"/>
                  </a:lnTo>
                  <a:lnTo>
                    <a:pt x="8425180" y="622300"/>
                  </a:lnTo>
                  <a:lnTo>
                    <a:pt x="8425180" y="0"/>
                  </a:lnTo>
                  <a:lnTo>
                    <a:pt x="8425180" y="0"/>
                  </a:lnTo>
                  <a:close/>
                </a:path>
              </a:pathLst>
            </a:custGeom>
            <a:solidFill>
              <a:srgbClr val="F47421"/>
            </a:solidFill>
          </p:spPr>
          <p:txBody>
            <a:bodyPr/>
            <a:lstStyle/>
            <a:p>
              <a:endParaRPr lang="en-GB"/>
            </a:p>
          </p:txBody>
        </p:sp>
        <p:sp>
          <p:nvSpPr>
            <p:cNvPr id="19" name="Freeform 19"/>
            <p:cNvSpPr/>
            <p:nvPr/>
          </p:nvSpPr>
          <p:spPr>
            <a:xfrm>
              <a:off x="15240" y="637540"/>
              <a:ext cx="8425180" cy="5273040"/>
            </a:xfrm>
            <a:custGeom>
              <a:avLst/>
              <a:gdLst/>
              <a:ahLst/>
              <a:cxnLst/>
              <a:rect l="l" t="t" r="r" b="b"/>
              <a:pathLst>
                <a:path w="8425180" h="5273040">
                  <a:moveTo>
                    <a:pt x="8425180" y="5273040"/>
                  </a:moveTo>
                  <a:lnTo>
                    <a:pt x="0" y="5273040"/>
                  </a:lnTo>
                  <a:lnTo>
                    <a:pt x="0" y="0"/>
                  </a:lnTo>
                  <a:lnTo>
                    <a:pt x="8425180" y="0"/>
                  </a:lnTo>
                  <a:lnTo>
                    <a:pt x="8425180" y="5273040"/>
                  </a:lnTo>
                  <a:lnTo>
                    <a:pt x="8425180" y="5273040"/>
                  </a:lnTo>
                  <a:close/>
                </a:path>
              </a:pathLst>
            </a:custGeom>
            <a:blipFill>
              <a:blip r:embed="rId6"/>
              <a:stretch>
                <a:fillRect t="-3136" b="-3136"/>
              </a:stretch>
            </a:blipFill>
          </p:spPr>
          <p:txBody>
            <a:bodyPr/>
            <a:lstStyle/>
            <a:p>
              <a:endParaRPr lang="en-GB"/>
            </a:p>
          </p:txBody>
        </p:sp>
        <p:sp>
          <p:nvSpPr>
            <p:cNvPr id="20" name="Freeform 20"/>
            <p:cNvSpPr/>
            <p:nvPr/>
          </p:nvSpPr>
          <p:spPr>
            <a:xfrm>
              <a:off x="0" y="0"/>
              <a:ext cx="8455660" cy="6348730"/>
            </a:xfrm>
            <a:custGeom>
              <a:avLst/>
              <a:gdLst/>
              <a:ahLst/>
              <a:cxnLst/>
              <a:rect l="l" t="t" r="r" b="b"/>
              <a:pathLst>
                <a:path w="8455660" h="6348730">
                  <a:moveTo>
                    <a:pt x="8440420" y="0"/>
                  </a:moveTo>
                  <a:lnTo>
                    <a:pt x="15240" y="0"/>
                  </a:lnTo>
                  <a:cubicBezTo>
                    <a:pt x="7620" y="0"/>
                    <a:pt x="0" y="7620"/>
                    <a:pt x="0" y="15240"/>
                  </a:cubicBezTo>
                  <a:lnTo>
                    <a:pt x="0" y="5910580"/>
                  </a:lnTo>
                  <a:lnTo>
                    <a:pt x="0" y="6333490"/>
                  </a:lnTo>
                  <a:cubicBezTo>
                    <a:pt x="0" y="6342380"/>
                    <a:pt x="7620" y="6348730"/>
                    <a:pt x="15240" y="6348730"/>
                  </a:cubicBezTo>
                  <a:lnTo>
                    <a:pt x="666750" y="6348730"/>
                  </a:lnTo>
                  <a:lnTo>
                    <a:pt x="2854960" y="6348730"/>
                  </a:lnTo>
                  <a:lnTo>
                    <a:pt x="7785100" y="6348730"/>
                  </a:lnTo>
                  <a:lnTo>
                    <a:pt x="8440420" y="6348730"/>
                  </a:lnTo>
                  <a:cubicBezTo>
                    <a:pt x="8449310" y="6348730"/>
                    <a:pt x="8455660" y="6341110"/>
                    <a:pt x="8455660" y="6333490"/>
                  </a:cubicBezTo>
                  <a:lnTo>
                    <a:pt x="8455660" y="5910580"/>
                  </a:lnTo>
                  <a:lnTo>
                    <a:pt x="8455660" y="15240"/>
                  </a:lnTo>
                  <a:cubicBezTo>
                    <a:pt x="8455660" y="7620"/>
                    <a:pt x="8449310" y="0"/>
                    <a:pt x="8440420" y="0"/>
                  </a:cubicBezTo>
                  <a:close/>
                  <a:moveTo>
                    <a:pt x="7785100" y="5895340"/>
                  </a:moveTo>
                  <a:lnTo>
                    <a:pt x="2854960" y="5895340"/>
                  </a:lnTo>
                  <a:lnTo>
                    <a:pt x="668020" y="5895340"/>
                  </a:lnTo>
                  <a:lnTo>
                    <a:pt x="31750" y="5895340"/>
                  </a:lnTo>
                  <a:lnTo>
                    <a:pt x="31750" y="652780"/>
                  </a:lnTo>
                  <a:lnTo>
                    <a:pt x="8425180" y="652780"/>
                  </a:lnTo>
                  <a:lnTo>
                    <a:pt x="8425180" y="5895340"/>
                  </a:lnTo>
                  <a:lnTo>
                    <a:pt x="7785100" y="5895340"/>
                  </a:lnTo>
                  <a:lnTo>
                    <a:pt x="7785100" y="5895340"/>
                  </a:lnTo>
                  <a:close/>
                  <a:moveTo>
                    <a:pt x="8425180" y="31750"/>
                  </a:moveTo>
                  <a:lnTo>
                    <a:pt x="8425180" y="622300"/>
                  </a:lnTo>
                  <a:lnTo>
                    <a:pt x="31750" y="622300"/>
                  </a:lnTo>
                  <a:lnTo>
                    <a:pt x="31750" y="31750"/>
                  </a:lnTo>
                  <a:lnTo>
                    <a:pt x="8425180" y="31750"/>
                  </a:lnTo>
                  <a:close/>
                  <a:moveTo>
                    <a:pt x="31750" y="5927090"/>
                  </a:moveTo>
                  <a:lnTo>
                    <a:pt x="652780" y="5927090"/>
                  </a:lnTo>
                  <a:lnTo>
                    <a:pt x="652780" y="6319520"/>
                  </a:lnTo>
                  <a:lnTo>
                    <a:pt x="31750" y="6319520"/>
                  </a:lnTo>
                  <a:lnTo>
                    <a:pt x="31750" y="5927090"/>
                  </a:lnTo>
                  <a:close/>
                  <a:moveTo>
                    <a:pt x="683260" y="6318250"/>
                  </a:moveTo>
                  <a:lnTo>
                    <a:pt x="683260" y="5925820"/>
                  </a:lnTo>
                  <a:lnTo>
                    <a:pt x="2839720" y="5925820"/>
                  </a:lnTo>
                  <a:lnTo>
                    <a:pt x="2839720" y="6318250"/>
                  </a:lnTo>
                  <a:lnTo>
                    <a:pt x="683260" y="6318250"/>
                  </a:lnTo>
                  <a:close/>
                  <a:moveTo>
                    <a:pt x="2871470" y="6318250"/>
                  </a:moveTo>
                  <a:lnTo>
                    <a:pt x="2871470" y="5925820"/>
                  </a:lnTo>
                  <a:lnTo>
                    <a:pt x="7769861" y="5925820"/>
                  </a:lnTo>
                  <a:lnTo>
                    <a:pt x="7769861" y="6318250"/>
                  </a:lnTo>
                  <a:lnTo>
                    <a:pt x="2871470" y="6318250"/>
                  </a:lnTo>
                  <a:close/>
                  <a:moveTo>
                    <a:pt x="8425180" y="6318250"/>
                  </a:moveTo>
                  <a:lnTo>
                    <a:pt x="7801611" y="6318250"/>
                  </a:lnTo>
                  <a:lnTo>
                    <a:pt x="7801611" y="5925820"/>
                  </a:lnTo>
                  <a:lnTo>
                    <a:pt x="8425180" y="5925820"/>
                  </a:lnTo>
                  <a:lnTo>
                    <a:pt x="8425180" y="6318250"/>
                  </a:lnTo>
                  <a:close/>
                  <a:moveTo>
                    <a:pt x="226060" y="467360"/>
                  </a:moveTo>
                  <a:lnTo>
                    <a:pt x="339090" y="342900"/>
                  </a:lnTo>
                  <a:lnTo>
                    <a:pt x="226060" y="218440"/>
                  </a:lnTo>
                  <a:cubicBezTo>
                    <a:pt x="219710" y="212090"/>
                    <a:pt x="220980" y="201930"/>
                    <a:pt x="227330" y="196850"/>
                  </a:cubicBezTo>
                  <a:cubicBezTo>
                    <a:pt x="233680" y="190500"/>
                    <a:pt x="243840" y="191770"/>
                    <a:pt x="248920" y="198120"/>
                  </a:cubicBezTo>
                  <a:lnTo>
                    <a:pt x="359410" y="320040"/>
                  </a:lnTo>
                  <a:lnTo>
                    <a:pt x="469900" y="198120"/>
                  </a:lnTo>
                  <a:cubicBezTo>
                    <a:pt x="476250" y="191770"/>
                    <a:pt x="485140" y="191770"/>
                    <a:pt x="491490" y="196850"/>
                  </a:cubicBezTo>
                  <a:cubicBezTo>
                    <a:pt x="497840" y="203200"/>
                    <a:pt x="497840" y="212090"/>
                    <a:pt x="492760" y="218440"/>
                  </a:cubicBezTo>
                  <a:lnTo>
                    <a:pt x="381000" y="344170"/>
                  </a:lnTo>
                  <a:lnTo>
                    <a:pt x="494030" y="468630"/>
                  </a:lnTo>
                  <a:cubicBezTo>
                    <a:pt x="500380" y="474980"/>
                    <a:pt x="499110" y="485140"/>
                    <a:pt x="492760" y="490220"/>
                  </a:cubicBezTo>
                  <a:cubicBezTo>
                    <a:pt x="490220" y="492760"/>
                    <a:pt x="486410" y="494030"/>
                    <a:pt x="482600" y="494030"/>
                  </a:cubicBezTo>
                  <a:cubicBezTo>
                    <a:pt x="478790" y="494030"/>
                    <a:pt x="473710" y="492760"/>
                    <a:pt x="471170" y="488950"/>
                  </a:cubicBezTo>
                  <a:lnTo>
                    <a:pt x="360680" y="367030"/>
                  </a:lnTo>
                  <a:lnTo>
                    <a:pt x="250190" y="488950"/>
                  </a:lnTo>
                  <a:cubicBezTo>
                    <a:pt x="247650" y="492760"/>
                    <a:pt x="242570" y="494030"/>
                    <a:pt x="238760" y="494030"/>
                  </a:cubicBezTo>
                  <a:cubicBezTo>
                    <a:pt x="234950" y="494030"/>
                    <a:pt x="231140" y="492760"/>
                    <a:pt x="228600" y="490220"/>
                  </a:cubicBezTo>
                  <a:cubicBezTo>
                    <a:pt x="220980" y="483870"/>
                    <a:pt x="220980" y="473710"/>
                    <a:pt x="226060" y="467360"/>
                  </a:cubicBezTo>
                  <a:close/>
                  <a:moveTo>
                    <a:pt x="1104900" y="344170"/>
                  </a:moveTo>
                  <a:cubicBezTo>
                    <a:pt x="1104900" y="335280"/>
                    <a:pt x="1112520" y="328930"/>
                    <a:pt x="1120140" y="328930"/>
                  </a:cubicBezTo>
                  <a:lnTo>
                    <a:pt x="1363980" y="328930"/>
                  </a:lnTo>
                  <a:cubicBezTo>
                    <a:pt x="1372870" y="328930"/>
                    <a:pt x="1379220" y="336550"/>
                    <a:pt x="1379220" y="344170"/>
                  </a:cubicBezTo>
                  <a:cubicBezTo>
                    <a:pt x="1379220" y="353060"/>
                    <a:pt x="1371600" y="359410"/>
                    <a:pt x="1363980" y="359410"/>
                  </a:cubicBezTo>
                  <a:lnTo>
                    <a:pt x="1120140" y="359410"/>
                  </a:lnTo>
                  <a:cubicBezTo>
                    <a:pt x="1111250" y="359410"/>
                    <a:pt x="1104900" y="351790"/>
                    <a:pt x="1104900" y="344170"/>
                  </a:cubicBezTo>
                  <a:close/>
                  <a:moveTo>
                    <a:pt x="676910" y="452120"/>
                  </a:moveTo>
                  <a:lnTo>
                    <a:pt x="702310" y="452120"/>
                  </a:lnTo>
                  <a:lnTo>
                    <a:pt x="702310" y="477520"/>
                  </a:lnTo>
                  <a:cubicBezTo>
                    <a:pt x="702310" y="486410"/>
                    <a:pt x="709930" y="492760"/>
                    <a:pt x="717550" y="492760"/>
                  </a:cubicBezTo>
                  <a:lnTo>
                    <a:pt x="924560" y="492760"/>
                  </a:lnTo>
                  <a:cubicBezTo>
                    <a:pt x="933450" y="492760"/>
                    <a:pt x="939800" y="485140"/>
                    <a:pt x="939800" y="477520"/>
                  </a:cubicBezTo>
                  <a:lnTo>
                    <a:pt x="939800" y="250190"/>
                  </a:lnTo>
                  <a:cubicBezTo>
                    <a:pt x="939800" y="241300"/>
                    <a:pt x="932180" y="234950"/>
                    <a:pt x="924560" y="234950"/>
                  </a:cubicBezTo>
                  <a:lnTo>
                    <a:pt x="899160" y="234950"/>
                  </a:lnTo>
                  <a:lnTo>
                    <a:pt x="899160" y="209550"/>
                  </a:lnTo>
                  <a:cubicBezTo>
                    <a:pt x="899160" y="200660"/>
                    <a:pt x="891540" y="194310"/>
                    <a:pt x="883920" y="194310"/>
                  </a:cubicBezTo>
                  <a:lnTo>
                    <a:pt x="676910" y="194310"/>
                  </a:lnTo>
                  <a:cubicBezTo>
                    <a:pt x="668020" y="194310"/>
                    <a:pt x="661670" y="201930"/>
                    <a:pt x="661670" y="209550"/>
                  </a:cubicBezTo>
                  <a:lnTo>
                    <a:pt x="661670" y="436880"/>
                  </a:lnTo>
                  <a:cubicBezTo>
                    <a:pt x="661670" y="445770"/>
                    <a:pt x="668020" y="452120"/>
                    <a:pt x="676910" y="452120"/>
                  </a:cubicBezTo>
                  <a:close/>
                  <a:moveTo>
                    <a:pt x="909320" y="265430"/>
                  </a:moveTo>
                  <a:lnTo>
                    <a:pt x="909320" y="462280"/>
                  </a:lnTo>
                  <a:lnTo>
                    <a:pt x="734060" y="462280"/>
                  </a:lnTo>
                  <a:lnTo>
                    <a:pt x="734060" y="452120"/>
                  </a:lnTo>
                  <a:lnTo>
                    <a:pt x="883920" y="452120"/>
                  </a:lnTo>
                  <a:cubicBezTo>
                    <a:pt x="892810" y="452120"/>
                    <a:pt x="899160" y="444500"/>
                    <a:pt x="899160" y="436880"/>
                  </a:cubicBezTo>
                  <a:lnTo>
                    <a:pt x="899160" y="265430"/>
                  </a:lnTo>
                  <a:lnTo>
                    <a:pt x="909320" y="265430"/>
                  </a:lnTo>
                  <a:close/>
                  <a:moveTo>
                    <a:pt x="692150" y="224790"/>
                  </a:moveTo>
                  <a:lnTo>
                    <a:pt x="867410" y="224790"/>
                  </a:lnTo>
                  <a:lnTo>
                    <a:pt x="867410" y="421640"/>
                  </a:lnTo>
                  <a:lnTo>
                    <a:pt x="692150" y="421640"/>
                  </a:lnTo>
                  <a:lnTo>
                    <a:pt x="692150" y="224790"/>
                  </a:lnTo>
                  <a:close/>
                  <a:moveTo>
                    <a:pt x="466090" y="6236970"/>
                  </a:moveTo>
                  <a:cubicBezTo>
                    <a:pt x="463550" y="6242050"/>
                    <a:pt x="457200" y="6245860"/>
                    <a:pt x="452120" y="6245860"/>
                  </a:cubicBezTo>
                  <a:cubicBezTo>
                    <a:pt x="449580" y="6245860"/>
                    <a:pt x="447040" y="6245860"/>
                    <a:pt x="444500" y="6244590"/>
                  </a:cubicBezTo>
                  <a:lnTo>
                    <a:pt x="229870" y="6137910"/>
                  </a:lnTo>
                  <a:cubicBezTo>
                    <a:pt x="224790" y="6135370"/>
                    <a:pt x="220980" y="6130290"/>
                    <a:pt x="220980" y="6123940"/>
                  </a:cubicBezTo>
                  <a:cubicBezTo>
                    <a:pt x="220980" y="6117590"/>
                    <a:pt x="224790" y="6112510"/>
                    <a:pt x="229870" y="6109970"/>
                  </a:cubicBezTo>
                  <a:lnTo>
                    <a:pt x="444500" y="6003290"/>
                  </a:lnTo>
                  <a:cubicBezTo>
                    <a:pt x="452120" y="5999480"/>
                    <a:pt x="461010" y="6002020"/>
                    <a:pt x="466090" y="6010910"/>
                  </a:cubicBezTo>
                  <a:cubicBezTo>
                    <a:pt x="469900" y="6018530"/>
                    <a:pt x="467360" y="6027420"/>
                    <a:pt x="458470" y="6032500"/>
                  </a:cubicBezTo>
                  <a:lnTo>
                    <a:pt x="271780" y="6125210"/>
                  </a:lnTo>
                  <a:lnTo>
                    <a:pt x="458470" y="6217920"/>
                  </a:lnTo>
                  <a:cubicBezTo>
                    <a:pt x="467360" y="6219190"/>
                    <a:pt x="469900" y="6229350"/>
                    <a:pt x="466090" y="6236970"/>
                  </a:cubicBezTo>
                  <a:close/>
                  <a:moveTo>
                    <a:pt x="7989570" y="6008370"/>
                  </a:moveTo>
                  <a:cubicBezTo>
                    <a:pt x="7993380" y="6000750"/>
                    <a:pt x="8002270" y="5996940"/>
                    <a:pt x="8011160" y="6000750"/>
                  </a:cubicBezTo>
                  <a:lnTo>
                    <a:pt x="8225790" y="6107430"/>
                  </a:lnTo>
                  <a:cubicBezTo>
                    <a:pt x="8230870" y="6109970"/>
                    <a:pt x="8234680" y="6115050"/>
                    <a:pt x="8234680" y="6121400"/>
                  </a:cubicBezTo>
                  <a:cubicBezTo>
                    <a:pt x="8234680" y="6127750"/>
                    <a:pt x="8230870" y="6132830"/>
                    <a:pt x="8225790" y="6135370"/>
                  </a:cubicBezTo>
                  <a:lnTo>
                    <a:pt x="8011160" y="6242050"/>
                  </a:lnTo>
                  <a:cubicBezTo>
                    <a:pt x="8008620" y="6243320"/>
                    <a:pt x="8006080" y="6243320"/>
                    <a:pt x="8003540" y="6243320"/>
                  </a:cubicBezTo>
                  <a:cubicBezTo>
                    <a:pt x="7997190" y="6243320"/>
                    <a:pt x="7992110" y="6239510"/>
                    <a:pt x="7989570" y="6234430"/>
                  </a:cubicBezTo>
                  <a:cubicBezTo>
                    <a:pt x="7985761" y="6226810"/>
                    <a:pt x="7988301" y="6217920"/>
                    <a:pt x="7997190" y="6212840"/>
                  </a:cubicBezTo>
                  <a:lnTo>
                    <a:pt x="8183880" y="6120130"/>
                  </a:lnTo>
                  <a:lnTo>
                    <a:pt x="7997190" y="6027420"/>
                  </a:lnTo>
                  <a:cubicBezTo>
                    <a:pt x="7989570" y="6026150"/>
                    <a:pt x="7985760" y="6015990"/>
                    <a:pt x="7989570" y="6008370"/>
                  </a:cubicBezTo>
                  <a:close/>
                </a:path>
              </a:pathLst>
            </a:custGeom>
            <a:solidFill>
              <a:srgbClr val="4A5666"/>
            </a:solidFill>
          </p:spPr>
          <p:txBody>
            <a:bodyPr/>
            <a:lstStyle/>
            <a:p>
              <a:endParaRPr lang="en-GB"/>
            </a:p>
          </p:txBody>
        </p:sp>
      </p:grpSp>
      <p:grpSp>
        <p:nvGrpSpPr>
          <p:cNvPr id="21" name="Group 21"/>
          <p:cNvGrpSpPr>
            <a:grpSpLocks noChangeAspect="1"/>
          </p:cNvGrpSpPr>
          <p:nvPr/>
        </p:nvGrpSpPr>
        <p:grpSpPr>
          <a:xfrm>
            <a:off x="7790755" y="943343"/>
            <a:ext cx="4466167" cy="8628606"/>
            <a:chOff x="0" y="0"/>
            <a:chExt cx="3286760" cy="6350000"/>
          </a:xfrm>
        </p:grpSpPr>
        <p:sp>
          <p:nvSpPr>
            <p:cNvPr id="22" name="Freeform 22"/>
            <p:cNvSpPr/>
            <p:nvPr/>
          </p:nvSpPr>
          <p:spPr>
            <a:xfrm>
              <a:off x="7620" y="7620"/>
              <a:ext cx="3271520" cy="6334760"/>
            </a:xfrm>
            <a:custGeom>
              <a:avLst/>
              <a:gdLst/>
              <a:ahLst/>
              <a:cxnLst/>
              <a:rect l="l" t="t" r="r" b="b"/>
              <a:pathLst>
                <a:path w="3271520" h="6334760">
                  <a:moveTo>
                    <a:pt x="3271520" y="1236980"/>
                  </a:moveTo>
                  <a:lnTo>
                    <a:pt x="3271520" y="1846580"/>
                  </a:lnTo>
                  <a:moveTo>
                    <a:pt x="3271520" y="1846580"/>
                  </a:moveTo>
                  <a:lnTo>
                    <a:pt x="3271520" y="6334760"/>
                  </a:lnTo>
                  <a:lnTo>
                    <a:pt x="0" y="6334760"/>
                  </a:lnTo>
                  <a:lnTo>
                    <a:pt x="0" y="0"/>
                  </a:lnTo>
                  <a:lnTo>
                    <a:pt x="3271520" y="0"/>
                  </a:lnTo>
                  <a:lnTo>
                    <a:pt x="3271520" y="1236980"/>
                  </a:lnTo>
                </a:path>
              </a:pathLst>
            </a:custGeom>
            <a:blipFill>
              <a:blip r:embed="rId7"/>
              <a:stretch>
                <a:fillRect l="-46816" r="-46816"/>
              </a:stretch>
            </a:blipFill>
          </p:spPr>
          <p:txBody>
            <a:bodyPr/>
            <a:lstStyle/>
            <a:p>
              <a:endParaRPr lang="en-GB"/>
            </a:p>
          </p:txBody>
        </p:sp>
        <p:sp>
          <p:nvSpPr>
            <p:cNvPr id="23" name="Freeform 23"/>
            <p:cNvSpPr/>
            <p:nvPr/>
          </p:nvSpPr>
          <p:spPr>
            <a:xfrm>
              <a:off x="7620" y="7620"/>
              <a:ext cx="3271520" cy="6334760"/>
            </a:xfrm>
            <a:custGeom>
              <a:avLst/>
              <a:gdLst/>
              <a:ahLst/>
              <a:cxnLst/>
              <a:rect l="l" t="t" r="r" b="b"/>
              <a:pathLst>
                <a:path w="3271520" h="6334760">
                  <a:moveTo>
                    <a:pt x="3271520" y="6334760"/>
                  </a:moveTo>
                  <a:lnTo>
                    <a:pt x="0" y="6334760"/>
                  </a:lnTo>
                  <a:lnTo>
                    <a:pt x="0" y="6120130"/>
                  </a:lnTo>
                  <a:lnTo>
                    <a:pt x="3271520" y="6120130"/>
                  </a:lnTo>
                  <a:lnTo>
                    <a:pt x="3271520" y="6334760"/>
                  </a:lnTo>
                  <a:close/>
                  <a:moveTo>
                    <a:pt x="3271520" y="0"/>
                  </a:moveTo>
                  <a:lnTo>
                    <a:pt x="0" y="0"/>
                  </a:lnTo>
                  <a:lnTo>
                    <a:pt x="0" y="214630"/>
                  </a:lnTo>
                  <a:lnTo>
                    <a:pt x="3271520" y="214630"/>
                  </a:lnTo>
                  <a:lnTo>
                    <a:pt x="3271520" y="0"/>
                  </a:lnTo>
                  <a:close/>
                </a:path>
              </a:pathLst>
            </a:custGeom>
            <a:solidFill>
              <a:srgbClr val="52C3BE"/>
            </a:solidFill>
          </p:spPr>
          <p:txBody>
            <a:bodyPr/>
            <a:lstStyle/>
            <a:p>
              <a:endParaRPr lang="en-GB"/>
            </a:p>
          </p:txBody>
        </p:sp>
        <p:sp>
          <p:nvSpPr>
            <p:cNvPr id="24" name="Freeform 24"/>
            <p:cNvSpPr/>
            <p:nvPr/>
          </p:nvSpPr>
          <p:spPr>
            <a:xfrm>
              <a:off x="7620" y="7620"/>
              <a:ext cx="645160" cy="214630"/>
            </a:xfrm>
            <a:custGeom>
              <a:avLst/>
              <a:gdLst/>
              <a:ahLst/>
              <a:cxnLst/>
              <a:rect l="l" t="t" r="r" b="b"/>
              <a:pathLst>
                <a:path w="645160" h="214630">
                  <a:moveTo>
                    <a:pt x="429260" y="214630"/>
                  </a:moveTo>
                  <a:lnTo>
                    <a:pt x="214630" y="214630"/>
                  </a:lnTo>
                  <a:lnTo>
                    <a:pt x="214630" y="0"/>
                  </a:lnTo>
                  <a:lnTo>
                    <a:pt x="429260" y="0"/>
                  </a:lnTo>
                  <a:lnTo>
                    <a:pt x="429260" y="214630"/>
                  </a:lnTo>
                  <a:close/>
                  <a:moveTo>
                    <a:pt x="645160" y="0"/>
                  </a:moveTo>
                  <a:lnTo>
                    <a:pt x="429260" y="0"/>
                  </a:lnTo>
                  <a:lnTo>
                    <a:pt x="429260" y="214630"/>
                  </a:lnTo>
                  <a:lnTo>
                    <a:pt x="643890" y="214630"/>
                  </a:lnTo>
                  <a:lnTo>
                    <a:pt x="645160" y="0"/>
                  </a:lnTo>
                  <a:lnTo>
                    <a:pt x="645160" y="0"/>
                  </a:lnTo>
                  <a:close/>
                  <a:moveTo>
                    <a:pt x="214630" y="0"/>
                  </a:moveTo>
                  <a:lnTo>
                    <a:pt x="0" y="0"/>
                  </a:lnTo>
                  <a:lnTo>
                    <a:pt x="0" y="214630"/>
                  </a:lnTo>
                  <a:lnTo>
                    <a:pt x="214630" y="214630"/>
                  </a:lnTo>
                  <a:lnTo>
                    <a:pt x="214630" y="0"/>
                  </a:lnTo>
                  <a:close/>
                </a:path>
              </a:pathLst>
            </a:custGeom>
            <a:solidFill>
              <a:srgbClr val="52C3BE"/>
            </a:solidFill>
          </p:spPr>
          <p:txBody>
            <a:bodyPr/>
            <a:lstStyle/>
            <a:p>
              <a:endParaRPr lang="en-GB"/>
            </a:p>
          </p:txBody>
        </p:sp>
        <p:sp>
          <p:nvSpPr>
            <p:cNvPr id="25" name="Freeform 25"/>
            <p:cNvSpPr/>
            <p:nvPr/>
          </p:nvSpPr>
          <p:spPr>
            <a:xfrm>
              <a:off x="0" y="0"/>
              <a:ext cx="3286760" cy="6350000"/>
            </a:xfrm>
            <a:custGeom>
              <a:avLst/>
              <a:gdLst/>
              <a:ahLst/>
              <a:cxnLst/>
              <a:rect l="l" t="t" r="r" b="b"/>
              <a:pathLst>
                <a:path w="3286760" h="6350000">
                  <a:moveTo>
                    <a:pt x="3279140" y="0"/>
                  </a:moveTo>
                  <a:lnTo>
                    <a:pt x="652780" y="0"/>
                  </a:lnTo>
                  <a:lnTo>
                    <a:pt x="436880" y="0"/>
                  </a:lnTo>
                  <a:lnTo>
                    <a:pt x="222250" y="0"/>
                  </a:lnTo>
                  <a:lnTo>
                    <a:pt x="7620" y="0"/>
                  </a:lnTo>
                  <a:cubicBezTo>
                    <a:pt x="3810" y="0"/>
                    <a:pt x="0" y="3810"/>
                    <a:pt x="0" y="7620"/>
                  </a:cubicBezTo>
                  <a:lnTo>
                    <a:pt x="0" y="222250"/>
                  </a:lnTo>
                  <a:lnTo>
                    <a:pt x="0" y="6127750"/>
                  </a:lnTo>
                  <a:lnTo>
                    <a:pt x="0" y="6342380"/>
                  </a:lnTo>
                  <a:cubicBezTo>
                    <a:pt x="0" y="6346190"/>
                    <a:pt x="3810" y="6350000"/>
                    <a:pt x="7620" y="6350000"/>
                  </a:cubicBezTo>
                  <a:lnTo>
                    <a:pt x="3279140" y="6350000"/>
                  </a:lnTo>
                  <a:cubicBezTo>
                    <a:pt x="3282950" y="6350000"/>
                    <a:pt x="3286760" y="6346190"/>
                    <a:pt x="3286760" y="6342380"/>
                  </a:cubicBezTo>
                  <a:lnTo>
                    <a:pt x="3286760" y="6127750"/>
                  </a:lnTo>
                  <a:lnTo>
                    <a:pt x="3286760" y="222250"/>
                  </a:lnTo>
                  <a:lnTo>
                    <a:pt x="3286760" y="7620"/>
                  </a:lnTo>
                  <a:cubicBezTo>
                    <a:pt x="3286760" y="3810"/>
                    <a:pt x="3282950" y="0"/>
                    <a:pt x="3279140" y="0"/>
                  </a:cubicBezTo>
                  <a:close/>
                  <a:moveTo>
                    <a:pt x="222250" y="229870"/>
                  </a:moveTo>
                  <a:lnTo>
                    <a:pt x="436880" y="229870"/>
                  </a:lnTo>
                  <a:lnTo>
                    <a:pt x="651510" y="229870"/>
                  </a:lnTo>
                  <a:lnTo>
                    <a:pt x="3270250" y="229870"/>
                  </a:lnTo>
                  <a:lnTo>
                    <a:pt x="3270250" y="6120130"/>
                  </a:lnTo>
                  <a:lnTo>
                    <a:pt x="15240" y="6120130"/>
                  </a:lnTo>
                  <a:lnTo>
                    <a:pt x="15240" y="229870"/>
                  </a:lnTo>
                  <a:lnTo>
                    <a:pt x="222250" y="229870"/>
                  </a:lnTo>
                  <a:close/>
                  <a:moveTo>
                    <a:pt x="3271520" y="214630"/>
                  </a:moveTo>
                  <a:lnTo>
                    <a:pt x="659130" y="214630"/>
                  </a:lnTo>
                  <a:lnTo>
                    <a:pt x="659130" y="15240"/>
                  </a:lnTo>
                  <a:lnTo>
                    <a:pt x="3271520" y="15240"/>
                  </a:lnTo>
                  <a:lnTo>
                    <a:pt x="3271520" y="214630"/>
                  </a:lnTo>
                  <a:close/>
                  <a:moveTo>
                    <a:pt x="645160" y="214630"/>
                  </a:moveTo>
                  <a:lnTo>
                    <a:pt x="444500" y="214630"/>
                  </a:lnTo>
                  <a:lnTo>
                    <a:pt x="444500" y="15240"/>
                  </a:lnTo>
                  <a:lnTo>
                    <a:pt x="645160" y="15240"/>
                  </a:lnTo>
                  <a:lnTo>
                    <a:pt x="645160" y="214630"/>
                  </a:lnTo>
                  <a:close/>
                  <a:moveTo>
                    <a:pt x="429260" y="214630"/>
                  </a:moveTo>
                  <a:lnTo>
                    <a:pt x="229870" y="214630"/>
                  </a:lnTo>
                  <a:lnTo>
                    <a:pt x="229870" y="15240"/>
                  </a:lnTo>
                  <a:lnTo>
                    <a:pt x="430530" y="15240"/>
                  </a:lnTo>
                  <a:lnTo>
                    <a:pt x="430530" y="214630"/>
                  </a:lnTo>
                  <a:lnTo>
                    <a:pt x="429260" y="214630"/>
                  </a:lnTo>
                  <a:close/>
                  <a:moveTo>
                    <a:pt x="15240" y="15240"/>
                  </a:moveTo>
                  <a:lnTo>
                    <a:pt x="215900" y="15240"/>
                  </a:lnTo>
                  <a:lnTo>
                    <a:pt x="215900" y="215900"/>
                  </a:lnTo>
                  <a:lnTo>
                    <a:pt x="15240" y="215900"/>
                  </a:lnTo>
                  <a:lnTo>
                    <a:pt x="15240" y="15240"/>
                  </a:lnTo>
                  <a:close/>
                  <a:moveTo>
                    <a:pt x="3271520" y="6334760"/>
                  </a:moveTo>
                  <a:lnTo>
                    <a:pt x="15240" y="6334760"/>
                  </a:lnTo>
                  <a:lnTo>
                    <a:pt x="15240" y="6134100"/>
                  </a:lnTo>
                  <a:lnTo>
                    <a:pt x="3271520" y="6134100"/>
                  </a:lnTo>
                  <a:lnTo>
                    <a:pt x="3271520" y="6334760"/>
                  </a:lnTo>
                  <a:close/>
                  <a:moveTo>
                    <a:pt x="167640" y="72390"/>
                  </a:moveTo>
                  <a:lnTo>
                    <a:pt x="125730" y="114300"/>
                  </a:lnTo>
                  <a:lnTo>
                    <a:pt x="168910" y="157480"/>
                  </a:lnTo>
                  <a:cubicBezTo>
                    <a:pt x="171450" y="160020"/>
                    <a:pt x="171450" y="165100"/>
                    <a:pt x="168910" y="167640"/>
                  </a:cubicBezTo>
                  <a:cubicBezTo>
                    <a:pt x="167640" y="168910"/>
                    <a:pt x="165100" y="170180"/>
                    <a:pt x="163830" y="170180"/>
                  </a:cubicBezTo>
                  <a:cubicBezTo>
                    <a:pt x="162560" y="170180"/>
                    <a:pt x="160020" y="168910"/>
                    <a:pt x="158750" y="167640"/>
                  </a:cubicBezTo>
                  <a:lnTo>
                    <a:pt x="114300" y="125730"/>
                  </a:lnTo>
                  <a:lnTo>
                    <a:pt x="71120" y="168910"/>
                  </a:lnTo>
                  <a:cubicBezTo>
                    <a:pt x="69850" y="170180"/>
                    <a:pt x="67310" y="171450"/>
                    <a:pt x="66040" y="171450"/>
                  </a:cubicBezTo>
                  <a:cubicBezTo>
                    <a:pt x="64770" y="171450"/>
                    <a:pt x="63500" y="168910"/>
                    <a:pt x="62230" y="167640"/>
                  </a:cubicBezTo>
                  <a:cubicBezTo>
                    <a:pt x="59690" y="165100"/>
                    <a:pt x="59690" y="160020"/>
                    <a:pt x="62230" y="157480"/>
                  </a:cubicBezTo>
                  <a:lnTo>
                    <a:pt x="104140" y="114300"/>
                  </a:lnTo>
                  <a:lnTo>
                    <a:pt x="62230" y="72390"/>
                  </a:lnTo>
                  <a:cubicBezTo>
                    <a:pt x="59690" y="69850"/>
                    <a:pt x="59690" y="64770"/>
                    <a:pt x="62230" y="62230"/>
                  </a:cubicBezTo>
                  <a:cubicBezTo>
                    <a:pt x="64770" y="59690"/>
                    <a:pt x="69850" y="59690"/>
                    <a:pt x="72390" y="62230"/>
                  </a:cubicBezTo>
                  <a:lnTo>
                    <a:pt x="114300" y="104140"/>
                  </a:lnTo>
                  <a:lnTo>
                    <a:pt x="157480" y="60960"/>
                  </a:lnTo>
                  <a:cubicBezTo>
                    <a:pt x="160020" y="58420"/>
                    <a:pt x="165100" y="58420"/>
                    <a:pt x="167640" y="60960"/>
                  </a:cubicBezTo>
                  <a:cubicBezTo>
                    <a:pt x="171450" y="64770"/>
                    <a:pt x="171450" y="69850"/>
                    <a:pt x="167640" y="72390"/>
                  </a:cubicBezTo>
                  <a:close/>
                  <a:moveTo>
                    <a:pt x="281940" y="170180"/>
                  </a:moveTo>
                  <a:lnTo>
                    <a:pt x="377190" y="170180"/>
                  </a:lnTo>
                  <a:cubicBezTo>
                    <a:pt x="381000" y="170180"/>
                    <a:pt x="384810" y="166370"/>
                    <a:pt x="384810" y="162560"/>
                  </a:cubicBezTo>
                  <a:lnTo>
                    <a:pt x="384810" y="67310"/>
                  </a:lnTo>
                  <a:cubicBezTo>
                    <a:pt x="384810" y="63500"/>
                    <a:pt x="381000" y="59690"/>
                    <a:pt x="377190" y="59690"/>
                  </a:cubicBezTo>
                  <a:lnTo>
                    <a:pt x="281940" y="59690"/>
                  </a:lnTo>
                  <a:cubicBezTo>
                    <a:pt x="278130" y="59690"/>
                    <a:pt x="274320" y="63500"/>
                    <a:pt x="274320" y="67310"/>
                  </a:cubicBezTo>
                  <a:lnTo>
                    <a:pt x="274320" y="163830"/>
                  </a:lnTo>
                  <a:cubicBezTo>
                    <a:pt x="274320" y="166370"/>
                    <a:pt x="278130" y="170180"/>
                    <a:pt x="281940" y="170180"/>
                  </a:cubicBezTo>
                  <a:close/>
                  <a:moveTo>
                    <a:pt x="289560" y="73660"/>
                  </a:moveTo>
                  <a:lnTo>
                    <a:pt x="370840" y="73660"/>
                  </a:lnTo>
                  <a:lnTo>
                    <a:pt x="370840" y="154940"/>
                  </a:lnTo>
                  <a:lnTo>
                    <a:pt x="289560" y="154940"/>
                  </a:lnTo>
                  <a:lnTo>
                    <a:pt x="289560" y="73660"/>
                  </a:lnTo>
                  <a:close/>
                  <a:moveTo>
                    <a:pt x="482600" y="162560"/>
                  </a:moveTo>
                  <a:cubicBezTo>
                    <a:pt x="482600" y="158750"/>
                    <a:pt x="486410" y="154940"/>
                    <a:pt x="490220" y="154940"/>
                  </a:cubicBezTo>
                  <a:lnTo>
                    <a:pt x="600710" y="154940"/>
                  </a:lnTo>
                  <a:cubicBezTo>
                    <a:pt x="604520" y="154940"/>
                    <a:pt x="608330" y="158750"/>
                    <a:pt x="608330" y="162560"/>
                  </a:cubicBezTo>
                  <a:cubicBezTo>
                    <a:pt x="608330" y="166370"/>
                    <a:pt x="604520" y="170180"/>
                    <a:pt x="600710" y="170180"/>
                  </a:cubicBezTo>
                  <a:lnTo>
                    <a:pt x="490220" y="170180"/>
                  </a:lnTo>
                  <a:cubicBezTo>
                    <a:pt x="485140" y="170180"/>
                    <a:pt x="482600" y="166370"/>
                    <a:pt x="482600" y="162560"/>
                  </a:cubicBezTo>
                  <a:close/>
                </a:path>
              </a:pathLst>
            </a:custGeom>
            <a:solidFill>
              <a:srgbClr val="4A5666"/>
            </a:solidFill>
          </p:spPr>
          <p:txBody>
            <a:bodyPr/>
            <a:lstStyle/>
            <a:p>
              <a:endParaRPr lang="en-GB"/>
            </a:p>
          </p:txBody>
        </p:sp>
      </p:grpSp>
      <p:sp>
        <p:nvSpPr>
          <p:cNvPr id="27" name="TextBox 27"/>
          <p:cNvSpPr txBox="1"/>
          <p:nvPr/>
        </p:nvSpPr>
        <p:spPr>
          <a:xfrm>
            <a:off x="-406753" y="753848"/>
            <a:ext cx="8095354" cy="345672"/>
          </a:xfrm>
          <a:prstGeom prst="rect">
            <a:avLst/>
          </a:prstGeom>
        </p:spPr>
        <p:txBody>
          <a:bodyPr wrap="square" lIns="0" tIns="0" rIns="0" bIns="0" rtlCol="0" anchor="t">
            <a:spAutoFit/>
          </a:bodyPr>
          <a:lstStyle/>
          <a:p>
            <a:pPr algn="ctr">
              <a:lnSpc>
                <a:spcPts val="2619"/>
              </a:lnSpc>
            </a:pPr>
            <a:r>
              <a:rPr lang="en-US" sz="3274" spc="245" dirty="0">
                <a:solidFill>
                  <a:srgbClr val="000000"/>
                </a:solidFill>
                <a:latin typeface="Arial" panose="020B0604020202020204" pitchFamily="34" charset="0"/>
                <a:cs typeface="Arial" panose="020B0604020202020204" pitchFamily="34" charset="0"/>
              </a:rPr>
              <a:t>MESSAGING AND FLAVORS </a:t>
            </a:r>
          </a:p>
        </p:txBody>
      </p:sp>
      <p:sp>
        <p:nvSpPr>
          <p:cNvPr id="29" name="TextBox 28">
            <a:extLst>
              <a:ext uri="{FF2B5EF4-FFF2-40B4-BE49-F238E27FC236}">
                <a16:creationId xmlns:a16="http://schemas.microsoft.com/office/drawing/2014/main" id="{38EAC45A-2804-A20D-129A-38BC1D3A8A76}"/>
              </a:ext>
            </a:extLst>
          </p:cNvPr>
          <p:cNvSpPr txBox="1"/>
          <p:nvPr/>
        </p:nvSpPr>
        <p:spPr>
          <a:xfrm>
            <a:off x="876311" y="1776124"/>
            <a:ext cx="5701196" cy="4401205"/>
          </a:xfrm>
          <a:prstGeom prst="rect">
            <a:avLst/>
          </a:prstGeom>
          <a:noFill/>
        </p:spPr>
        <p:txBody>
          <a:bodyPr wrap="square">
            <a:spAutoFit/>
          </a:bodyPr>
          <a:lstStyle/>
          <a:p>
            <a:r>
              <a:rPr lang="en-GB" sz="2800" dirty="0">
                <a:latin typeface="Arial" panose="020B0604020202020204" pitchFamily="34" charset="0"/>
                <a:cs typeface="Arial" panose="020B0604020202020204" pitchFamily="34" charset="0"/>
              </a:rPr>
              <a:t>Vape ads with fun flavours like gummy bear or mango make vaping seem harmless, but it’s a trick. </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These ads make smoking look normal again, and that can lead more kids to start. Tobacco companies know flavours help hook young people.</a:t>
            </a:r>
            <a:endParaRPr lang="en-US" sz="2800" dirty="0">
              <a:latin typeface="Arial" panose="020B0604020202020204" pitchFamily="34" charset="0"/>
              <a:cs typeface="Arial" panose="020B0604020202020204" pitchFamily="34" charset="0"/>
            </a:endParaRPr>
          </a:p>
        </p:txBody>
      </p:sp>
      <p:sp>
        <p:nvSpPr>
          <p:cNvPr id="30" name="Freeform 11">
            <a:extLst>
              <a:ext uri="{FF2B5EF4-FFF2-40B4-BE49-F238E27FC236}">
                <a16:creationId xmlns:a16="http://schemas.microsoft.com/office/drawing/2014/main" id="{49B80E95-3CA8-2C4E-12F0-FAFFADFB169F}"/>
              </a:ext>
            </a:extLst>
          </p:cNvPr>
          <p:cNvSpPr/>
          <p:nvPr/>
        </p:nvSpPr>
        <p:spPr>
          <a:xfrm>
            <a:off x="-561825" y="8947093"/>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8"/>
            <a:stretch>
              <a:fillRect/>
            </a:stretch>
          </a:blipFill>
        </p:spPr>
        <p:txBody>
          <a:bodyPr/>
          <a:lstStyle/>
          <a:p>
            <a:endParaRPr lang="en-GB"/>
          </a:p>
        </p:txBody>
      </p:sp>
      <p:pic>
        <p:nvPicPr>
          <p:cNvPr id="31" name="Picture 30" descr="A logo on a black background&#10;&#10;AI-generated content may be incorrect.">
            <a:extLst>
              <a:ext uri="{FF2B5EF4-FFF2-40B4-BE49-F238E27FC236}">
                <a16:creationId xmlns:a16="http://schemas.microsoft.com/office/drawing/2014/main" id="{73BCBE2A-AFC3-EA49-7375-5F1E33091194}"/>
              </a:ext>
            </a:extLst>
          </p:cNvPr>
          <p:cNvPicPr>
            <a:picLocks noChangeAspect="1"/>
          </p:cNvPicPr>
          <p:nvPr/>
        </p:nvPicPr>
        <p:blipFill>
          <a:blip r:embed="rId9"/>
          <a:stretch>
            <a:fillRect/>
          </a:stretch>
        </p:blipFill>
        <p:spPr>
          <a:xfrm>
            <a:off x="1558736" y="8461173"/>
            <a:ext cx="1664895" cy="1768425"/>
          </a:xfrm>
          <a:prstGeom prst="rect">
            <a:avLst/>
          </a:prstGeom>
        </p:spPr>
      </p:pic>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Freeform 12"/>
          <p:cNvSpPr/>
          <p:nvPr/>
        </p:nvSpPr>
        <p:spPr>
          <a:xfrm>
            <a:off x="13592101" y="5351671"/>
            <a:ext cx="1662814" cy="565357"/>
          </a:xfrm>
          <a:custGeom>
            <a:avLst/>
            <a:gdLst/>
            <a:ahLst/>
            <a:cxnLst/>
            <a:rect l="l" t="t" r="r" b="b"/>
            <a:pathLst>
              <a:path w="1662814" h="565357">
                <a:moveTo>
                  <a:pt x="0" y="0"/>
                </a:moveTo>
                <a:lnTo>
                  <a:pt x="1662814" y="0"/>
                </a:lnTo>
                <a:lnTo>
                  <a:pt x="1662814" y="565357"/>
                </a:lnTo>
                <a:lnTo>
                  <a:pt x="0" y="565357"/>
                </a:lnTo>
                <a:lnTo>
                  <a:pt x="0" y="0"/>
                </a:lnTo>
                <a:close/>
              </a:path>
            </a:pathLst>
          </a:custGeom>
          <a:blipFill>
            <a:blip r:embed="rId3">
              <a:alphaModFix amt="60000"/>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5" name="Freeform 15"/>
          <p:cNvSpPr/>
          <p:nvPr/>
        </p:nvSpPr>
        <p:spPr>
          <a:xfrm rot="-1790328">
            <a:off x="618327" y="3636895"/>
            <a:ext cx="636186" cy="646769"/>
          </a:xfrm>
          <a:custGeom>
            <a:avLst/>
            <a:gdLst/>
            <a:ahLst/>
            <a:cxnLst/>
            <a:rect l="l" t="t" r="r" b="b"/>
            <a:pathLst>
              <a:path w="636186" h="646769">
                <a:moveTo>
                  <a:pt x="0" y="0"/>
                </a:moveTo>
                <a:lnTo>
                  <a:pt x="636186" y="0"/>
                </a:lnTo>
                <a:lnTo>
                  <a:pt x="636186" y="646769"/>
                </a:lnTo>
                <a:lnTo>
                  <a:pt x="0" y="64676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20" name="Group 20"/>
          <p:cNvGrpSpPr>
            <a:grpSpLocks noChangeAspect="1"/>
          </p:cNvGrpSpPr>
          <p:nvPr/>
        </p:nvGrpSpPr>
        <p:grpSpPr>
          <a:xfrm>
            <a:off x="9933941" y="1695494"/>
            <a:ext cx="7316319" cy="6978417"/>
            <a:chOff x="0" y="0"/>
            <a:chExt cx="6324600" cy="6032500"/>
          </a:xfrm>
        </p:grpSpPr>
        <p:sp>
          <p:nvSpPr>
            <p:cNvPr id="21" name="Freeform 21"/>
            <p:cNvSpPr/>
            <p:nvPr/>
          </p:nvSpPr>
          <p:spPr>
            <a:xfrm>
              <a:off x="127000" y="127000"/>
              <a:ext cx="6070600" cy="5778500"/>
            </a:xfrm>
            <a:custGeom>
              <a:avLst/>
              <a:gdLst/>
              <a:ahLst/>
              <a:cxnLst/>
              <a:rect l="l" t="t" r="r" b="b"/>
              <a:pathLst>
                <a:path w="6070600" h="5778500">
                  <a:moveTo>
                    <a:pt x="0" y="0"/>
                  </a:moveTo>
                  <a:lnTo>
                    <a:pt x="6070600" y="0"/>
                  </a:lnTo>
                  <a:lnTo>
                    <a:pt x="6070600" y="5778500"/>
                  </a:lnTo>
                  <a:lnTo>
                    <a:pt x="0" y="5778500"/>
                  </a:lnTo>
                  <a:close/>
                </a:path>
              </a:pathLst>
            </a:custGeom>
            <a:blipFill>
              <a:blip r:embed="rId7"/>
              <a:stretch>
                <a:fillRect t="-1322" b="-1322"/>
              </a:stretch>
            </a:blipFill>
          </p:spPr>
          <p:txBody>
            <a:bodyPr/>
            <a:lstStyle/>
            <a:p>
              <a:endParaRPr lang="en-GB"/>
            </a:p>
          </p:txBody>
        </p:sp>
        <p:sp>
          <p:nvSpPr>
            <p:cNvPr id="22" name="Freeform 22"/>
            <p:cNvSpPr/>
            <p:nvPr/>
          </p:nvSpPr>
          <p:spPr>
            <a:xfrm>
              <a:off x="0" y="0"/>
              <a:ext cx="6324600" cy="6032500"/>
            </a:xfrm>
            <a:custGeom>
              <a:avLst/>
              <a:gdLst/>
              <a:ahLst/>
              <a:cxnLst/>
              <a:rect l="l" t="t" r="r" b="b"/>
              <a:pathLst>
                <a:path w="6324600" h="6032500">
                  <a:moveTo>
                    <a:pt x="6324600" y="6032500"/>
                  </a:moveTo>
                  <a:lnTo>
                    <a:pt x="0" y="6032500"/>
                  </a:lnTo>
                  <a:lnTo>
                    <a:pt x="0" y="0"/>
                  </a:lnTo>
                  <a:lnTo>
                    <a:pt x="6324600" y="0"/>
                  </a:lnTo>
                  <a:lnTo>
                    <a:pt x="6324600" y="6032500"/>
                  </a:lnTo>
                  <a:close/>
                  <a:moveTo>
                    <a:pt x="127000" y="5905500"/>
                  </a:moveTo>
                  <a:lnTo>
                    <a:pt x="6197600" y="5905500"/>
                  </a:lnTo>
                  <a:lnTo>
                    <a:pt x="6197600" y="127000"/>
                  </a:lnTo>
                  <a:lnTo>
                    <a:pt x="127000" y="127000"/>
                  </a:lnTo>
                  <a:lnTo>
                    <a:pt x="127000" y="5905500"/>
                  </a:lnTo>
                  <a:close/>
                </a:path>
              </a:pathLst>
            </a:custGeom>
            <a:solidFill>
              <a:srgbClr val="382429"/>
            </a:solidFill>
          </p:spPr>
          <p:txBody>
            <a:bodyPr/>
            <a:lstStyle/>
            <a:p>
              <a:endParaRPr lang="en-GB"/>
            </a:p>
          </p:txBody>
        </p:sp>
      </p:grpSp>
      <p:sp>
        <p:nvSpPr>
          <p:cNvPr id="26" name="TextBox 26"/>
          <p:cNvSpPr txBox="1"/>
          <p:nvPr/>
        </p:nvSpPr>
        <p:spPr>
          <a:xfrm>
            <a:off x="3348297" y="783963"/>
            <a:ext cx="11591405" cy="570541"/>
          </a:xfrm>
          <a:prstGeom prst="rect">
            <a:avLst/>
          </a:prstGeom>
        </p:spPr>
        <p:txBody>
          <a:bodyPr wrap="square" lIns="0" tIns="0" rIns="0" bIns="0" rtlCol="0" anchor="t">
            <a:spAutoFit/>
          </a:bodyPr>
          <a:lstStyle/>
          <a:p>
            <a:pPr marL="0" marR="0" lvl="0" indent="0" algn="ctr" defTabSz="914400" rtl="0" eaLnBrk="1" fontAlgn="auto" latinLnBrk="0" hangingPunct="1">
              <a:lnSpc>
                <a:spcPts val="4301"/>
              </a:lnSpc>
              <a:spcBef>
                <a:spcPts val="0"/>
              </a:spcBef>
              <a:spcAft>
                <a:spcPts val="0"/>
              </a:spcAft>
              <a:buClrTx/>
              <a:buSzTx/>
              <a:buFontTx/>
              <a:buNone/>
              <a:tabLst/>
              <a:defRPr/>
            </a:pPr>
            <a:r>
              <a:rPr kumimoji="0" lang="en-US" sz="5376" b="0" i="0" u="none" strike="noStrike" kern="1200" cap="none" spc="403" normalizeH="0" baseline="0" noProof="0" dirty="0">
                <a:ln>
                  <a:noFill/>
                </a:ln>
                <a:solidFill>
                  <a:srgbClr val="221015"/>
                </a:solidFill>
                <a:effectLst/>
                <a:uLnTx/>
                <a:uFillTx/>
                <a:latin typeface="Arial" panose="020B0604020202020204" pitchFamily="34" charset="0"/>
                <a:cs typeface="Arial" panose="020B0604020202020204" pitchFamily="34" charset="0"/>
              </a:rPr>
              <a:t>Misleading messaging</a:t>
            </a:r>
          </a:p>
        </p:txBody>
      </p:sp>
      <p:sp>
        <p:nvSpPr>
          <p:cNvPr id="27" name="Freeform 27"/>
          <p:cNvSpPr/>
          <p:nvPr/>
        </p:nvSpPr>
        <p:spPr>
          <a:xfrm>
            <a:off x="499593" y="1665189"/>
            <a:ext cx="8648948" cy="6956621"/>
          </a:xfrm>
          <a:custGeom>
            <a:avLst/>
            <a:gdLst/>
            <a:ahLst/>
            <a:cxnLst/>
            <a:rect l="l" t="t" r="r" b="b"/>
            <a:pathLst>
              <a:path w="5721569" h="3483005">
                <a:moveTo>
                  <a:pt x="0" y="0"/>
                </a:moveTo>
                <a:lnTo>
                  <a:pt x="5721569" y="0"/>
                </a:lnTo>
                <a:lnTo>
                  <a:pt x="5721569" y="3483005"/>
                </a:lnTo>
                <a:lnTo>
                  <a:pt x="0" y="3483005"/>
                </a:lnTo>
                <a:lnTo>
                  <a:pt x="0" y="0"/>
                </a:lnTo>
                <a:close/>
              </a:path>
            </a:pathLst>
          </a:custGeom>
          <a:blipFill>
            <a:blip r:embed="rId8"/>
            <a:stretch>
              <a:fillRect/>
            </a:stretch>
          </a:blipFill>
        </p:spPr>
        <p:txBody>
          <a:bodyPr/>
          <a:lstStyle/>
          <a:p>
            <a:endParaRPr lang="en-GB"/>
          </a:p>
        </p:txBody>
      </p:sp>
      <p:sp>
        <p:nvSpPr>
          <p:cNvPr id="24" name="TextBox 23">
            <a:extLst>
              <a:ext uri="{FF2B5EF4-FFF2-40B4-BE49-F238E27FC236}">
                <a16:creationId xmlns:a16="http://schemas.microsoft.com/office/drawing/2014/main" id="{39735C64-9875-218A-8E90-47CE7CB14174}"/>
              </a:ext>
            </a:extLst>
          </p:cNvPr>
          <p:cNvSpPr txBox="1"/>
          <p:nvPr/>
        </p:nvSpPr>
        <p:spPr>
          <a:xfrm>
            <a:off x="470143" y="8877874"/>
            <a:ext cx="16954777" cy="954107"/>
          </a:xfrm>
          <a:prstGeom prst="rect">
            <a:avLst/>
          </a:prstGeom>
          <a:noFill/>
        </p:spPr>
        <p:txBody>
          <a:bodyPr wrap="square">
            <a:spAutoFit/>
          </a:bodyPr>
          <a:lstStyle/>
          <a:p>
            <a:r>
              <a:rPr lang="en-GB" sz="2800" i="0" dirty="0">
                <a:solidFill>
                  <a:srgbClr val="424242"/>
                </a:solidFill>
                <a:effectLst/>
                <a:latin typeface="Arial" panose="020B0604020202020204" pitchFamily="34" charset="0"/>
                <a:cs typeface="Arial" panose="020B0604020202020204" pitchFamily="34" charset="0"/>
              </a:rPr>
              <a:t>Vape companies use misleading messages to make vaping seem safe and fun, even though it’s harmful and addictive.</a:t>
            </a:r>
            <a:endParaRPr lang="en-GB" sz="2800" dirty="0">
              <a:latin typeface="Arial" panose="020B0604020202020204" pitchFamily="34" charset="0"/>
              <a:cs typeface="Arial" panose="020B0604020202020204" pitchFamily="34" charset="0"/>
            </a:endParaRPr>
          </a:p>
        </p:txBody>
      </p:sp>
      <p:sp>
        <p:nvSpPr>
          <p:cNvPr id="25" name="Freeform 11">
            <a:extLst>
              <a:ext uri="{FF2B5EF4-FFF2-40B4-BE49-F238E27FC236}">
                <a16:creationId xmlns:a16="http://schemas.microsoft.com/office/drawing/2014/main" id="{CB1D04D9-F5A9-014A-2A56-3DDD33251273}"/>
              </a:ext>
            </a:extLst>
          </p:cNvPr>
          <p:cNvSpPr/>
          <p:nvPr/>
        </p:nvSpPr>
        <p:spPr>
          <a:xfrm>
            <a:off x="14431420" y="312636"/>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9"/>
            <a:stretch>
              <a:fillRect/>
            </a:stretch>
          </a:blipFill>
        </p:spPr>
        <p:txBody>
          <a:bodyPr/>
          <a:lstStyle/>
          <a:p>
            <a:endParaRPr lang="en-GB"/>
          </a:p>
        </p:txBody>
      </p:sp>
      <p:pic>
        <p:nvPicPr>
          <p:cNvPr id="57" name="Picture 56" descr="A logo on a black background&#10;&#10;AI-generated content may be incorrect.">
            <a:extLst>
              <a:ext uri="{FF2B5EF4-FFF2-40B4-BE49-F238E27FC236}">
                <a16:creationId xmlns:a16="http://schemas.microsoft.com/office/drawing/2014/main" id="{E9584E7E-3B59-BAFA-E88C-EAD4B1DA8E9E}"/>
              </a:ext>
            </a:extLst>
          </p:cNvPr>
          <p:cNvPicPr>
            <a:picLocks noChangeAspect="1"/>
          </p:cNvPicPr>
          <p:nvPr/>
        </p:nvPicPr>
        <p:blipFill>
          <a:blip r:embed="rId10"/>
          <a:stretch>
            <a:fillRect/>
          </a:stretch>
        </p:blipFill>
        <p:spPr>
          <a:xfrm>
            <a:off x="16572745" y="0"/>
            <a:ext cx="1355030" cy="1439291"/>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AutoShape 4"/>
          <p:cNvSpPr/>
          <p:nvPr/>
        </p:nvSpPr>
        <p:spPr>
          <a:xfrm>
            <a:off x="547061" y="9906878"/>
            <a:ext cx="16705431" cy="0"/>
          </a:xfrm>
          <a:prstGeom prst="line">
            <a:avLst/>
          </a:prstGeom>
          <a:ln w="28575" cap="rnd">
            <a:solidFill>
              <a:srgbClr val="FCC70E"/>
            </a:solidFill>
            <a:prstDash val="solid"/>
            <a:headEnd type="none" w="sm" len="sm"/>
            <a:tailEnd type="none" w="sm" len="sm"/>
          </a:ln>
        </p:spPr>
        <p:txBody>
          <a:bodyPr/>
          <a:lstStyle/>
          <a:p>
            <a:endParaRPr lang="en-GB"/>
          </a:p>
        </p:txBody>
      </p:sp>
      <p:sp>
        <p:nvSpPr>
          <p:cNvPr id="5" name="AutoShape 5"/>
          <p:cNvSpPr/>
          <p:nvPr/>
        </p:nvSpPr>
        <p:spPr>
          <a:xfrm>
            <a:off x="12759872" y="1243264"/>
            <a:ext cx="4494666" cy="3692086"/>
          </a:xfrm>
          <a:prstGeom prst="rect">
            <a:avLst/>
          </a:prstGeom>
          <a:solidFill>
            <a:srgbClr val="52C3BE"/>
          </a:solidFill>
        </p:spPr>
        <p:txBody>
          <a:bodyPr/>
          <a:lstStyle/>
          <a:p>
            <a:endParaRPr lang="en-GB"/>
          </a:p>
        </p:txBody>
      </p:sp>
      <p:sp>
        <p:nvSpPr>
          <p:cNvPr id="6" name="AutoShape 6"/>
          <p:cNvSpPr/>
          <p:nvPr/>
        </p:nvSpPr>
        <p:spPr>
          <a:xfrm rot="5400000">
            <a:off x="13070674" y="5384265"/>
            <a:ext cx="8348677" cy="0"/>
          </a:xfrm>
          <a:prstGeom prst="line">
            <a:avLst/>
          </a:prstGeom>
          <a:ln w="28575" cap="rnd">
            <a:solidFill>
              <a:srgbClr val="FCC70E"/>
            </a:solidFill>
            <a:prstDash val="solid"/>
            <a:headEnd type="none" w="sm" len="sm"/>
            <a:tailEnd type="none" w="sm" len="sm"/>
          </a:ln>
        </p:spPr>
        <p:txBody>
          <a:bodyPr/>
          <a:lstStyle/>
          <a:p>
            <a:endParaRPr lang="en-GB"/>
          </a:p>
        </p:txBody>
      </p:sp>
      <p:sp>
        <p:nvSpPr>
          <p:cNvPr id="8" name="AutoShape 8"/>
          <p:cNvSpPr/>
          <p:nvPr/>
        </p:nvSpPr>
        <p:spPr>
          <a:xfrm rot="5400000">
            <a:off x="-3799033" y="5565546"/>
            <a:ext cx="8711239" cy="0"/>
          </a:xfrm>
          <a:prstGeom prst="line">
            <a:avLst/>
          </a:prstGeom>
          <a:ln w="28575" cap="rnd">
            <a:solidFill>
              <a:srgbClr val="FCC70E"/>
            </a:solidFill>
            <a:prstDash val="solid"/>
            <a:headEnd type="none" w="sm" len="sm"/>
            <a:tailEnd type="none" w="sm" len="sm"/>
          </a:ln>
        </p:spPr>
        <p:txBody>
          <a:bodyPr/>
          <a:lstStyle/>
          <a:p>
            <a:endParaRPr lang="en-GB"/>
          </a:p>
        </p:txBody>
      </p:sp>
      <p:grpSp>
        <p:nvGrpSpPr>
          <p:cNvPr id="11" name="Group 11"/>
          <p:cNvGrpSpPr>
            <a:grpSpLocks noChangeAspect="1"/>
          </p:cNvGrpSpPr>
          <p:nvPr/>
        </p:nvGrpSpPr>
        <p:grpSpPr>
          <a:xfrm>
            <a:off x="12759872" y="4636000"/>
            <a:ext cx="4499428" cy="5294691"/>
            <a:chOff x="0" y="0"/>
            <a:chExt cx="5396230" cy="6350000"/>
          </a:xfrm>
        </p:grpSpPr>
        <p:sp>
          <p:nvSpPr>
            <p:cNvPr id="12" name="Freeform 12"/>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3"/>
              <a:stretch>
                <a:fillRect l="-54322" r="-54322"/>
              </a:stretch>
            </a:blipFill>
          </p:spPr>
          <p:txBody>
            <a:bodyPr/>
            <a:lstStyle/>
            <a:p>
              <a:endParaRPr lang="en-GB"/>
            </a:p>
          </p:txBody>
        </p:sp>
        <p:sp>
          <p:nvSpPr>
            <p:cNvPr id="13" name="Freeform 13"/>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52C3BE"/>
            </a:solidFill>
          </p:spPr>
          <p:txBody>
            <a:bodyPr/>
            <a:lstStyle/>
            <a:p>
              <a:endParaRPr lang="en-GB"/>
            </a:p>
          </p:txBody>
        </p:sp>
        <p:sp>
          <p:nvSpPr>
            <p:cNvPr id="14" name="Freeform 14"/>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47421"/>
            </a:solidFill>
          </p:spPr>
          <p:txBody>
            <a:bodyPr/>
            <a:lstStyle/>
            <a:p>
              <a:endParaRPr lang="en-GB"/>
            </a:p>
          </p:txBody>
        </p:sp>
        <p:sp>
          <p:nvSpPr>
            <p:cNvPr id="15" name="Freeform 15"/>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52C3BE"/>
            </a:solidFill>
          </p:spPr>
          <p:txBody>
            <a:bodyPr/>
            <a:lstStyle/>
            <a:p>
              <a:endParaRPr lang="en-GB"/>
            </a:p>
          </p:txBody>
        </p:sp>
        <p:sp>
          <p:nvSpPr>
            <p:cNvPr id="16" name="Freeform 16"/>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FCC70E"/>
            </a:solidFill>
          </p:spPr>
          <p:txBody>
            <a:bodyPr/>
            <a:lstStyle/>
            <a:p>
              <a:endParaRPr lang="en-GB"/>
            </a:p>
          </p:txBody>
        </p:sp>
        <p:sp>
          <p:nvSpPr>
            <p:cNvPr id="17" name="Freeform 17"/>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FCC70E"/>
            </a:solidFill>
          </p:spPr>
          <p:txBody>
            <a:bodyPr/>
            <a:lstStyle/>
            <a:p>
              <a:endParaRPr lang="en-GB"/>
            </a:p>
          </p:txBody>
        </p:sp>
      </p:grpSp>
      <p:grpSp>
        <p:nvGrpSpPr>
          <p:cNvPr id="18" name="Group 18"/>
          <p:cNvGrpSpPr/>
          <p:nvPr/>
        </p:nvGrpSpPr>
        <p:grpSpPr>
          <a:xfrm>
            <a:off x="13032411" y="1632122"/>
            <a:ext cx="3954349" cy="2852377"/>
            <a:chOff x="0" y="0"/>
            <a:chExt cx="2295154" cy="1655556"/>
          </a:xfrm>
        </p:grpSpPr>
        <p:sp>
          <p:nvSpPr>
            <p:cNvPr id="19" name="Freeform 19"/>
            <p:cNvSpPr/>
            <p:nvPr/>
          </p:nvSpPr>
          <p:spPr>
            <a:xfrm>
              <a:off x="0" y="0"/>
              <a:ext cx="2295154" cy="1655556"/>
            </a:xfrm>
            <a:custGeom>
              <a:avLst/>
              <a:gdLst/>
              <a:ahLst/>
              <a:cxnLst/>
              <a:rect l="l" t="t" r="r" b="b"/>
              <a:pathLst>
                <a:path w="2295154" h="1655556">
                  <a:moveTo>
                    <a:pt x="0" y="0"/>
                  </a:moveTo>
                  <a:lnTo>
                    <a:pt x="2295154" y="0"/>
                  </a:lnTo>
                  <a:lnTo>
                    <a:pt x="2295154" y="1655556"/>
                  </a:lnTo>
                  <a:lnTo>
                    <a:pt x="0" y="1655556"/>
                  </a:lnTo>
                  <a:close/>
                </a:path>
              </a:pathLst>
            </a:custGeom>
            <a:solidFill>
              <a:srgbClr val="EDE6DE">
                <a:alpha val="85882"/>
              </a:srgbClr>
            </a:solidFill>
          </p:spPr>
          <p:txBody>
            <a:bodyPr/>
            <a:lstStyle/>
            <a:p>
              <a:endParaRPr lang="en-GB"/>
            </a:p>
          </p:txBody>
        </p:sp>
      </p:grpSp>
      <p:grpSp>
        <p:nvGrpSpPr>
          <p:cNvPr id="20" name="Group 20"/>
          <p:cNvGrpSpPr>
            <a:grpSpLocks noChangeAspect="1"/>
          </p:cNvGrpSpPr>
          <p:nvPr/>
        </p:nvGrpSpPr>
        <p:grpSpPr>
          <a:xfrm>
            <a:off x="570874" y="1224214"/>
            <a:ext cx="11561835" cy="8682664"/>
            <a:chOff x="0" y="0"/>
            <a:chExt cx="8455660" cy="6350000"/>
          </a:xfrm>
        </p:grpSpPr>
        <p:sp>
          <p:nvSpPr>
            <p:cNvPr id="21" name="Freeform 21"/>
            <p:cNvSpPr/>
            <p:nvPr/>
          </p:nvSpPr>
          <p:spPr>
            <a:xfrm>
              <a:off x="15240" y="5910580"/>
              <a:ext cx="8425180" cy="424180"/>
            </a:xfrm>
            <a:custGeom>
              <a:avLst/>
              <a:gdLst/>
              <a:ahLst/>
              <a:cxnLst/>
              <a:rect l="l" t="t" r="r" b="b"/>
              <a:pathLst>
                <a:path w="8425180" h="424180">
                  <a:moveTo>
                    <a:pt x="7769860" y="424180"/>
                  </a:moveTo>
                  <a:lnTo>
                    <a:pt x="2839720" y="424180"/>
                  </a:lnTo>
                  <a:lnTo>
                    <a:pt x="2839720" y="1270"/>
                  </a:lnTo>
                  <a:lnTo>
                    <a:pt x="7769860" y="1270"/>
                  </a:lnTo>
                  <a:lnTo>
                    <a:pt x="7769860" y="424180"/>
                  </a:lnTo>
                  <a:close/>
                  <a:moveTo>
                    <a:pt x="652780" y="0"/>
                  </a:moveTo>
                  <a:lnTo>
                    <a:pt x="0" y="0"/>
                  </a:lnTo>
                  <a:lnTo>
                    <a:pt x="0" y="422910"/>
                  </a:lnTo>
                  <a:lnTo>
                    <a:pt x="651510" y="422910"/>
                  </a:lnTo>
                  <a:lnTo>
                    <a:pt x="652780" y="0"/>
                  </a:lnTo>
                  <a:lnTo>
                    <a:pt x="652780" y="0"/>
                  </a:lnTo>
                  <a:close/>
                  <a:moveTo>
                    <a:pt x="8425180" y="0"/>
                  </a:moveTo>
                  <a:lnTo>
                    <a:pt x="7769860" y="0"/>
                  </a:lnTo>
                  <a:lnTo>
                    <a:pt x="7769860" y="422910"/>
                  </a:lnTo>
                  <a:lnTo>
                    <a:pt x="8425180" y="422910"/>
                  </a:lnTo>
                  <a:lnTo>
                    <a:pt x="8425180" y="0"/>
                  </a:lnTo>
                  <a:close/>
                </a:path>
              </a:pathLst>
            </a:custGeom>
            <a:solidFill>
              <a:srgbClr val="BDBBB9"/>
            </a:solidFill>
          </p:spPr>
          <p:txBody>
            <a:bodyPr/>
            <a:lstStyle/>
            <a:p>
              <a:endParaRPr lang="en-GB"/>
            </a:p>
          </p:txBody>
        </p:sp>
        <p:sp>
          <p:nvSpPr>
            <p:cNvPr id="22" name="Freeform 22"/>
            <p:cNvSpPr/>
            <p:nvPr/>
          </p:nvSpPr>
          <p:spPr>
            <a:xfrm>
              <a:off x="15240" y="15240"/>
              <a:ext cx="8425180" cy="6319520"/>
            </a:xfrm>
            <a:custGeom>
              <a:avLst/>
              <a:gdLst/>
              <a:ahLst/>
              <a:cxnLst/>
              <a:rect l="l" t="t" r="r" b="b"/>
              <a:pathLst>
                <a:path w="8425180" h="6319520">
                  <a:moveTo>
                    <a:pt x="2839720" y="6319520"/>
                  </a:moveTo>
                  <a:lnTo>
                    <a:pt x="652780" y="6319520"/>
                  </a:lnTo>
                  <a:lnTo>
                    <a:pt x="652780" y="5896610"/>
                  </a:lnTo>
                  <a:lnTo>
                    <a:pt x="2840990" y="5896610"/>
                  </a:lnTo>
                  <a:lnTo>
                    <a:pt x="2839720" y="6319520"/>
                  </a:lnTo>
                  <a:lnTo>
                    <a:pt x="2839720" y="6319520"/>
                  </a:lnTo>
                  <a:close/>
                  <a:moveTo>
                    <a:pt x="8425180" y="0"/>
                  </a:moveTo>
                  <a:lnTo>
                    <a:pt x="0" y="0"/>
                  </a:lnTo>
                  <a:lnTo>
                    <a:pt x="0" y="622300"/>
                  </a:lnTo>
                  <a:lnTo>
                    <a:pt x="8425180" y="622300"/>
                  </a:lnTo>
                  <a:lnTo>
                    <a:pt x="8425180" y="0"/>
                  </a:lnTo>
                  <a:lnTo>
                    <a:pt x="8425180" y="0"/>
                  </a:lnTo>
                  <a:close/>
                </a:path>
              </a:pathLst>
            </a:custGeom>
            <a:solidFill>
              <a:srgbClr val="F47421"/>
            </a:solidFill>
          </p:spPr>
          <p:txBody>
            <a:bodyPr/>
            <a:lstStyle/>
            <a:p>
              <a:endParaRPr lang="en-GB"/>
            </a:p>
          </p:txBody>
        </p:sp>
        <p:sp>
          <p:nvSpPr>
            <p:cNvPr id="23" name="Freeform 23"/>
            <p:cNvSpPr/>
            <p:nvPr/>
          </p:nvSpPr>
          <p:spPr>
            <a:xfrm>
              <a:off x="15240" y="637540"/>
              <a:ext cx="8425180" cy="5273040"/>
            </a:xfrm>
            <a:custGeom>
              <a:avLst/>
              <a:gdLst/>
              <a:ahLst/>
              <a:cxnLst/>
              <a:rect l="l" t="t" r="r" b="b"/>
              <a:pathLst>
                <a:path w="8425180" h="5273040">
                  <a:moveTo>
                    <a:pt x="8425180" y="5273040"/>
                  </a:moveTo>
                  <a:lnTo>
                    <a:pt x="0" y="5273040"/>
                  </a:lnTo>
                  <a:lnTo>
                    <a:pt x="0" y="0"/>
                  </a:lnTo>
                  <a:lnTo>
                    <a:pt x="8425180" y="0"/>
                  </a:lnTo>
                  <a:lnTo>
                    <a:pt x="8425180" y="5273040"/>
                  </a:lnTo>
                  <a:lnTo>
                    <a:pt x="8425180" y="5273040"/>
                  </a:lnTo>
                  <a:close/>
                </a:path>
              </a:pathLst>
            </a:custGeom>
            <a:blipFill>
              <a:blip r:embed="rId4"/>
              <a:stretch>
                <a:fillRect l="-1091" r="-1091"/>
              </a:stretch>
            </a:blipFill>
          </p:spPr>
          <p:txBody>
            <a:bodyPr/>
            <a:lstStyle/>
            <a:p>
              <a:endParaRPr lang="en-GB"/>
            </a:p>
          </p:txBody>
        </p:sp>
        <p:sp>
          <p:nvSpPr>
            <p:cNvPr id="24" name="Freeform 24"/>
            <p:cNvSpPr/>
            <p:nvPr/>
          </p:nvSpPr>
          <p:spPr>
            <a:xfrm>
              <a:off x="0" y="0"/>
              <a:ext cx="8455660" cy="6348730"/>
            </a:xfrm>
            <a:custGeom>
              <a:avLst/>
              <a:gdLst/>
              <a:ahLst/>
              <a:cxnLst/>
              <a:rect l="l" t="t" r="r" b="b"/>
              <a:pathLst>
                <a:path w="8455660" h="6348730">
                  <a:moveTo>
                    <a:pt x="8440420" y="0"/>
                  </a:moveTo>
                  <a:lnTo>
                    <a:pt x="15240" y="0"/>
                  </a:lnTo>
                  <a:cubicBezTo>
                    <a:pt x="7620" y="0"/>
                    <a:pt x="0" y="7620"/>
                    <a:pt x="0" y="15240"/>
                  </a:cubicBezTo>
                  <a:lnTo>
                    <a:pt x="0" y="5910580"/>
                  </a:lnTo>
                  <a:lnTo>
                    <a:pt x="0" y="6333490"/>
                  </a:lnTo>
                  <a:cubicBezTo>
                    <a:pt x="0" y="6342380"/>
                    <a:pt x="7620" y="6348730"/>
                    <a:pt x="15240" y="6348730"/>
                  </a:cubicBezTo>
                  <a:lnTo>
                    <a:pt x="666750" y="6348730"/>
                  </a:lnTo>
                  <a:lnTo>
                    <a:pt x="2854960" y="6348730"/>
                  </a:lnTo>
                  <a:lnTo>
                    <a:pt x="7785100" y="6348730"/>
                  </a:lnTo>
                  <a:lnTo>
                    <a:pt x="8440420" y="6348730"/>
                  </a:lnTo>
                  <a:cubicBezTo>
                    <a:pt x="8449310" y="6348730"/>
                    <a:pt x="8455660" y="6341110"/>
                    <a:pt x="8455660" y="6333490"/>
                  </a:cubicBezTo>
                  <a:lnTo>
                    <a:pt x="8455660" y="5910580"/>
                  </a:lnTo>
                  <a:lnTo>
                    <a:pt x="8455660" y="15240"/>
                  </a:lnTo>
                  <a:cubicBezTo>
                    <a:pt x="8455660" y="7620"/>
                    <a:pt x="8449310" y="0"/>
                    <a:pt x="8440420" y="0"/>
                  </a:cubicBezTo>
                  <a:close/>
                  <a:moveTo>
                    <a:pt x="7785100" y="5895340"/>
                  </a:moveTo>
                  <a:lnTo>
                    <a:pt x="2854960" y="5895340"/>
                  </a:lnTo>
                  <a:lnTo>
                    <a:pt x="668020" y="5895340"/>
                  </a:lnTo>
                  <a:lnTo>
                    <a:pt x="31750" y="5895340"/>
                  </a:lnTo>
                  <a:lnTo>
                    <a:pt x="31750" y="652780"/>
                  </a:lnTo>
                  <a:lnTo>
                    <a:pt x="8425180" y="652780"/>
                  </a:lnTo>
                  <a:lnTo>
                    <a:pt x="8425180" y="5895340"/>
                  </a:lnTo>
                  <a:lnTo>
                    <a:pt x="7785100" y="5895340"/>
                  </a:lnTo>
                  <a:lnTo>
                    <a:pt x="7785100" y="5895340"/>
                  </a:lnTo>
                  <a:close/>
                  <a:moveTo>
                    <a:pt x="8425180" y="31750"/>
                  </a:moveTo>
                  <a:lnTo>
                    <a:pt x="8425180" y="622300"/>
                  </a:lnTo>
                  <a:lnTo>
                    <a:pt x="31750" y="622300"/>
                  </a:lnTo>
                  <a:lnTo>
                    <a:pt x="31750" y="31750"/>
                  </a:lnTo>
                  <a:lnTo>
                    <a:pt x="8425180" y="31750"/>
                  </a:lnTo>
                  <a:close/>
                  <a:moveTo>
                    <a:pt x="31750" y="5927090"/>
                  </a:moveTo>
                  <a:lnTo>
                    <a:pt x="652780" y="5927090"/>
                  </a:lnTo>
                  <a:lnTo>
                    <a:pt x="652780" y="6319520"/>
                  </a:lnTo>
                  <a:lnTo>
                    <a:pt x="31750" y="6319520"/>
                  </a:lnTo>
                  <a:lnTo>
                    <a:pt x="31750" y="5927090"/>
                  </a:lnTo>
                  <a:close/>
                  <a:moveTo>
                    <a:pt x="683260" y="6318250"/>
                  </a:moveTo>
                  <a:lnTo>
                    <a:pt x="683260" y="5925820"/>
                  </a:lnTo>
                  <a:lnTo>
                    <a:pt x="2839720" y="5925820"/>
                  </a:lnTo>
                  <a:lnTo>
                    <a:pt x="2839720" y="6318250"/>
                  </a:lnTo>
                  <a:lnTo>
                    <a:pt x="683260" y="6318250"/>
                  </a:lnTo>
                  <a:close/>
                  <a:moveTo>
                    <a:pt x="2871470" y="6318250"/>
                  </a:moveTo>
                  <a:lnTo>
                    <a:pt x="2871470" y="5925820"/>
                  </a:lnTo>
                  <a:lnTo>
                    <a:pt x="7769861" y="5925820"/>
                  </a:lnTo>
                  <a:lnTo>
                    <a:pt x="7769861" y="6318250"/>
                  </a:lnTo>
                  <a:lnTo>
                    <a:pt x="2871470" y="6318250"/>
                  </a:lnTo>
                  <a:close/>
                  <a:moveTo>
                    <a:pt x="8425180" y="6318250"/>
                  </a:moveTo>
                  <a:lnTo>
                    <a:pt x="7801611" y="6318250"/>
                  </a:lnTo>
                  <a:lnTo>
                    <a:pt x="7801611" y="5925820"/>
                  </a:lnTo>
                  <a:lnTo>
                    <a:pt x="8425180" y="5925820"/>
                  </a:lnTo>
                  <a:lnTo>
                    <a:pt x="8425180" y="6318250"/>
                  </a:lnTo>
                  <a:close/>
                  <a:moveTo>
                    <a:pt x="226060" y="467360"/>
                  </a:moveTo>
                  <a:lnTo>
                    <a:pt x="339090" y="342900"/>
                  </a:lnTo>
                  <a:lnTo>
                    <a:pt x="226060" y="218440"/>
                  </a:lnTo>
                  <a:cubicBezTo>
                    <a:pt x="219710" y="212090"/>
                    <a:pt x="220980" y="201930"/>
                    <a:pt x="227330" y="196850"/>
                  </a:cubicBezTo>
                  <a:cubicBezTo>
                    <a:pt x="233680" y="190500"/>
                    <a:pt x="243840" y="191770"/>
                    <a:pt x="248920" y="198120"/>
                  </a:cubicBezTo>
                  <a:lnTo>
                    <a:pt x="359410" y="320040"/>
                  </a:lnTo>
                  <a:lnTo>
                    <a:pt x="469900" y="198120"/>
                  </a:lnTo>
                  <a:cubicBezTo>
                    <a:pt x="476250" y="191770"/>
                    <a:pt x="485140" y="191770"/>
                    <a:pt x="491490" y="196850"/>
                  </a:cubicBezTo>
                  <a:cubicBezTo>
                    <a:pt x="497840" y="203200"/>
                    <a:pt x="497840" y="212090"/>
                    <a:pt x="492760" y="218440"/>
                  </a:cubicBezTo>
                  <a:lnTo>
                    <a:pt x="381000" y="344170"/>
                  </a:lnTo>
                  <a:lnTo>
                    <a:pt x="494030" y="468630"/>
                  </a:lnTo>
                  <a:cubicBezTo>
                    <a:pt x="500380" y="474980"/>
                    <a:pt x="499110" y="485140"/>
                    <a:pt x="492760" y="490220"/>
                  </a:cubicBezTo>
                  <a:cubicBezTo>
                    <a:pt x="490220" y="492760"/>
                    <a:pt x="486410" y="494030"/>
                    <a:pt x="482600" y="494030"/>
                  </a:cubicBezTo>
                  <a:cubicBezTo>
                    <a:pt x="478790" y="494030"/>
                    <a:pt x="473710" y="492760"/>
                    <a:pt x="471170" y="488950"/>
                  </a:cubicBezTo>
                  <a:lnTo>
                    <a:pt x="360680" y="367030"/>
                  </a:lnTo>
                  <a:lnTo>
                    <a:pt x="250190" y="488950"/>
                  </a:lnTo>
                  <a:cubicBezTo>
                    <a:pt x="247650" y="492760"/>
                    <a:pt x="242570" y="494030"/>
                    <a:pt x="238760" y="494030"/>
                  </a:cubicBezTo>
                  <a:cubicBezTo>
                    <a:pt x="234950" y="494030"/>
                    <a:pt x="231140" y="492760"/>
                    <a:pt x="228600" y="490220"/>
                  </a:cubicBezTo>
                  <a:cubicBezTo>
                    <a:pt x="220980" y="483870"/>
                    <a:pt x="220980" y="473710"/>
                    <a:pt x="226060" y="467360"/>
                  </a:cubicBezTo>
                  <a:close/>
                  <a:moveTo>
                    <a:pt x="1104900" y="344170"/>
                  </a:moveTo>
                  <a:cubicBezTo>
                    <a:pt x="1104900" y="335280"/>
                    <a:pt x="1112520" y="328930"/>
                    <a:pt x="1120140" y="328930"/>
                  </a:cubicBezTo>
                  <a:lnTo>
                    <a:pt x="1363980" y="328930"/>
                  </a:lnTo>
                  <a:cubicBezTo>
                    <a:pt x="1372870" y="328930"/>
                    <a:pt x="1379220" y="336550"/>
                    <a:pt x="1379220" y="344170"/>
                  </a:cubicBezTo>
                  <a:cubicBezTo>
                    <a:pt x="1379220" y="353060"/>
                    <a:pt x="1371600" y="359410"/>
                    <a:pt x="1363980" y="359410"/>
                  </a:cubicBezTo>
                  <a:lnTo>
                    <a:pt x="1120140" y="359410"/>
                  </a:lnTo>
                  <a:cubicBezTo>
                    <a:pt x="1111250" y="359410"/>
                    <a:pt x="1104900" y="351790"/>
                    <a:pt x="1104900" y="344170"/>
                  </a:cubicBezTo>
                  <a:close/>
                  <a:moveTo>
                    <a:pt x="676910" y="452120"/>
                  </a:moveTo>
                  <a:lnTo>
                    <a:pt x="702310" y="452120"/>
                  </a:lnTo>
                  <a:lnTo>
                    <a:pt x="702310" y="477520"/>
                  </a:lnTo>
                  <a:cubicBezTo>
                    <a:pt x="702310" y="486410"/>
                    <a:pt x="709930" y="492760"/>
                    <a:pt x="717550" y="492760"/>
                  </a:cubicBezTo>
                  <a:lnTo>
                    <a:pt x="924560" y="492760"/>
                  </a:lnTo>
                  <a:cubicBezTo>
                    <a:pt x="933450" y="492760"/>
                    <a:pt x="939800" y="485140"/>
                    <a:pt x="939800" y="477520"/>
                  </a:cubicBezTo>
                  <a:lnTo>
                    <a:pt x="939800" y="250190"/>
                  </a:lnTo>
                  <a:cubicBezTo>
                    <a:pt x="939800" y="241300"/>
                    <a:pt x="932180" y="234950"/>
                    <a:pt x="924560" y="234950"/>
                  </a:cubicBezTo>
                  <a:lnTo>
                    <a:pt x="899160" y="234950"/>
                  </a:lnTo>
                  <a:lnTo>
                    <a:pt x="899160" y="209550"/>
                  </a:lnTo>
                  <a:cubicBezTo>
                    <a:pt x="899160" y="200660"/>
                    <a:pt x="891540" y="194310"/>
                    <a:pt x="883920" y="194310"/>
                  </a:cubicBezTo>
                  <a:lnTo>
                    <a:pt x="676910" y="194310"/>
                  </a:lnTo>
                  <a:cubicBezTo>
                    <a:pt x="668020" y="194310"/>
                    <a:pt x="661670" y="201930"/>
                    <a:pt x="661670" y="209550"/>
                  </a:cubicBezTo>
                  <a:lnTo>
                    <a:pt x="661670" y="436880"/>
                  </a:lnTo>
                  <a:cubicBezTo>
                    <a:pt x="661670" y="445770"/>
                    <a:pt x="668020" y="452120"/>
                    <a:pt x="676910" y="452120"/>
                  </a:cubicBezTo>
                  <a:close/>
                  <a:moveTo>
                    <a:pt x="909320" y="265430"/>
                  </a:moveTo>
                  <a:lnTo>
                    <a:pt x="909320" y="462280"/>
                  </a:lnTo>
                  <a:lnTo>
                    <a:pt x="734060" y="462280"/>
                  </a:lnTo>
                  <a:lnTo>
                    <a:pt x="734060" y="452120"/>
                  </a:lnTo>
                  <a:lnTo>
                    <a:pt x="883920" y="452120"/>
                  </a:lnTo>
                  <a:cubicBezTo>
                    <a:pt x="892810" y="452120"/>
                    <a:pt x="899160" y="444500"/>
                    <a:pt x="899160" y="436880"/>
                  </a:cubicBezTo>
                  <a:lnTo>
                    <a:pt x="899160" y="265430"/>
                  </a:lnTo>
                  <a:lnTo>
                    <a:pt x="909320" y="265430"/>
                  </a:lnTo>
                  <a:close/>
                  <a:moveTo>
                    <a:pt x="692150" y="224790"/>
                  </a:moveTo>
                  <a:lnTo>
                    <a:pt x="867410" y="224790"/>
                  </a:lnTo>
                  <a:lnTo>
                    <a:pt x="867410" y="421640"/>
                  </a:lnTo>
                  <a:lnTo>
                    <a:pt x="692150" y="421640"/>
                  </a:lnTo>
                  <a:lnTo>
                    <a:pt x="692150" y="224790"/>
                  </a:lnTo>
                  <a:close/>
                  <a:moveTo>
                    <a:pt x="466090" y="6236970"/>
                  </a:moveTo>
                  <a:cubicBezTo>
                    <a:pt x="463550" y="6242050"/>
                    <a:pt x="457200" y="6245860"/>
                    <a:pt x="452120" y="6245860"/>
                  </a:cubicBezTo>
                  <a:cubicBezTo>
                    <a:pt x="449580" y="6245860"/>
                    <a:pt x="447040" y="6245860"/>
                    <a:pt x="444500" y="6244590"/>
                  </a:cubicBezTo>
                  <a:lnTo>
                    <a:pt x="229870" y="6137910"/>
                  </a:lnTo>
                  <a:cubicBezTo>
                    <a:pt x="224790" y="6135370"/>
                    <a:pt x="220980" y="6130290"/>
                    <a:pt x="220980" y="6123940"/>
                  </a:cubicBezTo>
                  <a:cubicBezTo>
                    <a:pt x="220980" y="6117590"/>
                    <a:pt x="224790" y="6112510"/>
                    <a:pt x="229870" y="6109970"/>
                  </a:cubicBezTo>
                  <a:lnTo>
                    <a:pt x="444500" y="6003290"/>
                  </a:lnTo>
                  <a:cubicBezTo>
                    <a:pt x="452120" y="5999480"/>
                    <a:pt x="461010" y="6002020"/>
                    <a:pt x="466090" y="6010910"/>
                  </a:cubicBezTo>
                  <a:cubicBezTo>
                    <a:pt x="469900" y="6018530"/>
                    <a:pt x="467360" y="6027420"/>
                    <a:pt x="458470" y="6032500"/>
                  </a:cubicBezTo>
                  <a:lnTo>
                    <a:pt x="271780" y="6125210"/>
                  </a:lnTo>
                  <a:lnTo>
                    <a:pt x="458470" y="6217920"/>
                  </a:lnTo>
                  <a:cubicBezTo>
                    <a:pt x="467360" y="6219190"/>
                    <a:pt x="469900" y="6229350"/>
                    <a:pt x="466090" y="6236970"/>
                  </a:cubicBezTo>
                  <a:close/>
                  <a:moveTo>
                    <a:pt x="7989570" y="6008370"/>
                  </a:moveTo>
                  <a:cubicBezTo>
                    <a:pt x="7993380" y="6000750"/>
                    <a:pt x="8002270" y="5996940"/>
                    <a:pt x="8011160" y="6000750"/>
                  </a:cubicBezTo>
                  <a:lnTo>
                    <a:pt x="8225790" y="6107430"/>
                  </a:lnTo>
                  <a:cubicBezTo>
                    <a:pt x="8230870" y="6109970"/>
                    <a:pt x="8234680" y="6115050"/>
                    <a:pt x="8234680" y="6121400"/>
                  </a:cubicBezTo>
                  <a:cubicBezTo>
                    <a:pt x="8234680" y="6127750"/>
                    <a:pt x="8230870" y="6132830"/>
                    <a:pt x="8225790" y="6135370"/>
                  </a:cubicBezTo>
                  <a:lnTo>
                    <a:pt x="8011160" y="6242050"/>
                  </a:lnTo>
                  <a:cubicBezTo>
                    <a:pt x="8008620" y="6243320"/>
                    <a:pt x="8006080" y="6243320"/>
                    <a:pt x="8003540" y="6243320"/>
                  </a:cubicBezTo>
                  <a:cubicBezTo>
                    <a:pt x="7997190" y="6243320"/>
                    <a:pt x="7992110" y="6239510"/>
                    <a:pt x="7989570" y="6234430"/>
                  </a:cubicBezTo>
                  <a:cubicBezTo>
                    <a:pt x="7985761" y="6226810"/>
                    <a:pt x="7988301" y="6217920"/>
                    <a:pt x="7997190" y="6212840"/>
                  </a:cubicBezTo>
                  <a:lnTo>
                    <a:pt x="8183880" y="6120130"/>
                  </a:lnTo>
                  <a:lnTo>
                    <a:pt x="7997190" y="6027420"/>
                  </a:lnTo>
                  <a:cubicBezTo>
                    <a:pt x="7989570" y="6026150"/>
                    <a:pt x="7985760" y="6015990"/>
                    <a:pt x="7989570" y="6008370"/>
                  </a:cubicBezTo>
                  <a:close/>
                </a:path>
              </a:pathLst>
            </a:custGeom>
            <a:solidFill>
              <a:srgbClr val="4A5666"/>
            </a:solidFill>
          </p:spPr>
          <p:txBody>
            <a:bodyPr/>
            <a:lstStyle/>
            <a:p>
              <a:endParaRPr lang="en-GB"/>
            </a:p>
          </p:txBody>
        </p:sp>
      </p:grpSp>
      <p:sp>
        <p:nvSpPr>
          <p:cNvPr id="26" name="TextBox 26"/>
          <p:cNvSpPr txBox="1"/>
          <p:nvPr/>
        </p:nvSpPr>
        <p:spPr>
          <a:xfrm>
            <a:off x="13264075" y="1640615"/>
            <a:ext cx="3476734" cy="2797817"/>
          </a:xfrm>
          <a:prstGeom prst="rect">
            <a:avLst/>
          </a:prstGeom>
        </p:spPr>
        <p:txBody>
          <a:bodyPr lIns="0" tIns="0" rIns="0" bIns="0" rtlCol="0" anchor="t">
            <a:spAutoFit/>
          </a:bodyPr>
          <a:lstStyle/>
          <a:p>
            <a:pPr algn="ctr">
              <a:lnSpc>
                <a:spcPts val="5599"/>
              </a:lnSpc>
            </a:pPr>
            <a:r>
              <a:rPr lang="en-US" sz="3200" spc="287" dirty="0">
                <a:latin typeface="Arial" panose="020B0604020202020204" pitchFamily="34" charset="0"/>
                <a:cs typeface="Arial" panose="020B0604020202020204" pitchFamily="34" charset="0"/>
              </a:rPr>
              <a:t>Who do you think the  industry targeting here</a:t>
            </a:r>
            <a:r>
              <a:rPr lang="en-US" sz="3589" spc="287" dirty="0">
                <a:latin typeface="Arial" panose="020B0604020202020204" pitchFamily="34" charset="0"/>
                <a:cs typeface="Arial" panose="020B0604020202020204" pitchFamily="34" charset="0"/>
              </a:rPr>
              <a:t>?</a:t>
            </a:r>
          </a:p>
        </p:txBody>
      </p:sp>
      <p:sp>
        <p:nvSpPr>
          <p:cNvPr id="27" name="TextBox 27"/>
          <p:cNvSpPr txBox="1"/>
          <p:nvPr/>
        </p:nvSpPr>
        <p:spPr>
          <a:xfrm>
            <a:off x="0" y="-2539"/>
            <a:ext cx="18288000" cy="970522"/>
          </a:xfrm>
          <a:prstGeom prst="rect">
            <a:avLst/>
          </a:prstGeom>
        </p:spPr>
        <p:txBody>
          <a:bodyPr lIns="0" tIns="0" rIns="0" bIns="0" rtlCol="0" anchor="t">
            <a:spAutoFit/>
          </a:bodyPr>
          <a:lstStyle/>
          <a:p>
            <a:pPr algn="ctr">
              <a:lnSpc>
                <a:spcPts val="8260"/>
              </a:lnSpc>
            </a:pPr>
            <a:r>
              <a:rPr lang="en-US" sz="5900" spc="295" dirty="0">
                <a:latin typeface="Arial" panose="020B0604020202020204" pitchFamily="34" charset="0"/>
                <a:cs typeface="Arial" panose="020B0604020202020204" pitchFamily="34" charset="0"/>
              </a:rPr>
              <a:t>Vapes &amp; same ad tactics</a:t>
            </a:r>
          </a:p>
        </p:txBody>
      </p:sp>
      <p:sp>
        <p:nvSpPr>
          <p:cNvPr id="28" name="Freeform 11">
            <a:extLst>
              <a:ext uri="{FF2B5EF4-FFF2-40B4-BE49-F238E27FC236}">
                <a16:creationId xmlns:a16="http://schemas.microsoft.com/office/drawing/2014/main" id="{80F3BC1A-4549-E6EF-1305-ABA2BF97ED0F}"/>
              </a:ext>
            </a:extLst>
          </p:cNvPr>
          <p:cNvSpPr/>
          <p:nvPr/>
        </p:nvSpPr>
        <p:spPr>
          <a:xfrm>
            <a:off x="14846629" y="164793"/>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5"/>
            <a:stretch>
              <a:fillRect/>
            </a:stretch>
          </a:blipFill>
        </p:spPr>
        <p:txBody>
          <a:bodyPr/>
          <a:lstStyle/>
          <a:p>
            <a:endParaRPr lang="en-GB"/>
          </a:p>
        </p:txBody>
      </p:sp>
      <p:pic>
        <p:nvPicPr>
          <p:cNvPr id="29" name="Picture 28" descr="A logo on a black background&#10;&#10;AI-generated content may be incorrect.">
            <a:extLst>
              <a:ext uri="{FF2B5EF4-FFF2-40B4-BE49-F238E27FC236}">
                <a16:creationId xmlns:a16="http://schemas.microsoft.com/office/drawing/2014/main" id="{3399872A-B783-3952-7E08-3CEE1B668A42}"/>
              </a:ext>
            </a:extLst>
          </p:cNvPr>
          <p:cNvPicPr>
            <a:picLocks noChangeAspect="1"/>
          </p:cNvPicPr>
          <p:nvPr/>
        </p:nvPicPr>
        <p:blipFill>
          <a:blip r:embed="rId6"/>
          <a:stretch>
            <a:fillRect/>
          </a:stretch>
        </p:blipFill>
        <p:spPr>
          <a:xfrm>
            <a:off x="16986760" y="33161"/>
            <a:ext cx="1021880" cy="1085425"/>
          </a:xfrm>
          <a:prstGeom prst="rect">
            <a:avLst/>
          </a:prstGeom>
        </p:spPr>
      </p:pic>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p:nvPr/>
        </p:nvSpPr>
        <p:spPr>
          <a:xfrm>
            <a:off x="0" y="0"/>
            <a:ext cx="8579822" cy="10287000"/>
          </a:xfrm>
          <a:prstGeom prst="rect">
            <a:avLst/>
          </a:prstGeom>
          <a:solidFill>
            <a:srgbClr val="EDE6DE"/>
          </a:solidFill>
        </p:spPr>
        <p:txBody>
          <a:bodyPr/>
          <a:lstStyle/>
          <a:p>
            <a:endParaRPr lang="en-GB" dirty="0"/>
          </a:p>
        </p:txBody>
      </p:sp>
      <p:sp>
        <p:nvSpPr>
          <p:cNvPr id="20" name="TextBox 20"/>
          <p:cNvSpPr txBox="1"/>
          <p:nvPr/>
        </p:nvSpPr>
        <p:spPr>
          <a:xfrm>
            <a:off x="-154604" y="679004"/>
            <a:ext cx="8889028" cy="1571625"/>
          </a:xfrm>
          <a:prstGeom prst="rect">
            <a:avLst/>
          </a:prstGeom>
        </p:spPr>
        <p:txBody>
          <a:bodyPr lIns="0" tIns="0" rIns="0" bIns="0" rtlCol="0" anchor="t">
            <a:spAutoFit/>
          </a:bodyPr>
          <a:lstStyle/>
          <a:p>
            <a:pPr algn="ctr">
              <a:lnSpc>
                <a:spcPts val="6185"/>
              </a:lnSpc>
            </a:pPr>
            <a:r>
              <a:rPr lang="en-US" sz="5154" dirty="0">
                <a:latin typeface="Arial" panose="020B0604020202020204" pitchFamily="34" charset="0"/>
                <a:cs typeface="Arial" panose="020B0604020202020204" pitchFamily="34" charset="0"/>
              </a:rPr>
              <a:t>Decoding marketing messaging </a:t>
            </a:r>
          </a:p>
        </p:txBody>
      </p:sp>
      <p:sp>
        <p:nvSpPr>
          <p:cNvPr id="22" name="TextBox 21">
            <a:extLst>
              <a:ext uri="{FF2B5EF4-FFF2-40B4-BE49-F238E27FC236}">
                <a16:creationId xmlns:a16="http://schemas.microsoft.com/office/drawing/2014/main" id="{68702970-4997-D48C-89F1-6557EA4600CD}"/>
              </a:ext>
            </a:extLst>
          </p:cNvPr>
          <p:cNvSpPr txBox="1"/>
          <p:nvPr/>
        </p:nvSpPr>
        <p:spPr>
          <a:xfrm>
            <a:off x="1079658" y="3373785"/>
            <a:ext cx="6420505" cy="3539430"/>
          </a:xfrm>
          <a:prstGeom prst="rect">
            <a:avLst/>
          </a:prstGeom>
          <a:noFill/>
        </p:spPr>
        <p:txBody>
          <a:bodyPr wrap="square">
            <a:spAutoFit/>
          </a:bodyPr>
          <a:lstStyle/>
          <a:p>
            <a:r>
              <a:rPr lang="en-GB" sz="2800" dirty="0">
                <a:latin typeface="Arial" panose="020B0604020202020204" pitchFamily="34" charset="0"/>
                <a:cs typeface="Arial" panose="020B0604020202020204" pitchFamily="34" charset="0"/>
              </a:rPr>
              <a:t>Vape ads try to make vaping look cool, but they’re just tricks from tobacco companies to get kids and teens hooked. </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Learning how these ads work helps you see through the lies and make smarter choices.</a:t>
            </a:r>
          </a:p>
        </p:txBody>
      </p:sp>
      <p:grpSp>
        <p:nvGrpSpPr>
          <p:cNvPr id="24" name="Group 23">
            <a:extLst>
              <a:ext uri="{FF2B5EF4-FFF2-40B4-BE49-F238E27FC236}">
                <a16:creationId xmlns:a16="http://schemas.microsoft.com/office/drawing/2014/main" id="{FA2A647B-BC07-2FC0-98EE-A908398C21A4}"/>
              </a:ext>
            </a:extLst>
          </p:cNvPr>
          <p:cNvGrpSpPr/>
          <p:nvPr/>
        </p:nvGrpSpPr>
        <p:grpSpPr>
          <a:xfrm>
            <a:off x="9674466" y="2047156"/>
            <a:ext cx="7937263" cy="5853521"/>
            <a:chOff x="10656168" y="4357090"/>
            <a:chExt cx="5860916" cy="4263667"/>
          </a:xfrm>
        </p:grpSpPr>
        <p:sp>
          <p:nvSpPr>
            <p:cNvPr id="13" name="Freeform 13"/>
            <p:cNvSpPr/>
            <p:nvPr/>
          </p:nvSpPr>
          <p:spPr>
            <a:xfrm>
              <a:off x="10656168" y="4357090"/>
              <a:ext cx="5860916" cy="4263667"/>
            </a:xfrm>
            <a:custGeom>
              <a:avLst/>
              <a:gdLst/>
              <a:ahLst/>
              <a:cxnLst/>
              <a:rect l="l" t="t" r="r" b="b"/>
              <a:pathLst>
                <a:path w="4038289" h="3239857">
                  <a:moveTo>
                    <a:pt x="0" y="0"/>
                  </a:moveTo>
                  <a:lnTo>
                    <a:pt x="4038288" y="0"/>
                  </a:lnTo>
                  <a:lnTo>
                    <a:pt x="4038288" y="3239857"/>
                  </a:lnTo>
                  <a:lnTo>
                    <a:pt x="0" y="3239857"/>
                  </a:lnTo>
                  <a:lnTo>
                    <a:pt x="0" y="0"/>
                  </a:lnTo>
                  <a:close/>
                </a:path>
              </a:pathLst>
            </a:custGeom>
            <a:blipFill>
              <a:blip r:embed="rId3"/>
              <a:stretch>
                <a:fillRect/>
              </a:stretch>
            </a:blipFill>
          </p:spPr>
          <p:txBody>
            <a:bodyPr/>
            <a:lstStyle/>
            <a:p>
              <a:endParaRPr lang="en-GB"/>
            </a:p>
          </p:txBody>
        </p:sp>
        <p:sp>
          <p:nvSpPr>
            <p:cNvPr id="23" name="Oval 22">
              <a:extLst>
                <a:ext uri="{FF2B5EF4-FFF2-40B4-BE49-F238E27FC236}">
                  <a16:creationId xmlns:a16="http://schemas.microsoft.com/office/drawing/2014/main" id="{7BFB2361-5694-E7F1-BB8D-FE5B8AC182B5}"/>
                </a:ext>
              </a:extLst>
            </p:cNvPr>
            <p:cNvSpPr/>
            <p:nvPr/>
          </p:nvSpPr>
          <p:spPr>
            <a:xfrm>
              <a:off x="13320464" y="7677690"/>
              <a:ext cx="914400" cy="914400"/>
            </a:xfrm>
            <a:prstGeom prst="ellipse">
              <a:avLst/>
            </a:prstGeom>
            <a:solidFill>
              <a:srgbClr val="D7B7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b="1" dirty="0">
                  <a:latin typeface="Arial" panose="020B0604020202020204" pitchFamily="34" charset="0"/>
                  <a:cs typeface="Arial" panose="020B0604020202020204" pitchFamily="34" charset="0"/>
                </a:rPr>
                <a:t>£</a:t>
              </a:r>
            </a:p>
          </p:txBody>
        </p:sp>
      </p:grpSp>
      <p:sp>
        <p:nvSpPr>
          <p:cNvPr id="25" name="Freeform 11">
            <a:extLst>
              <a:ext uri="{FF2B5EF4-FFF2-40B4-BE49-F238E27FC236}">
                <a16:creationId xmlns:a16="http://schemas.microsoft.com/office/drawing/2014/main" id="{9342E1CE-307C-FB5E-02B2-0FB69840C31A}"/>
              </a:ext>
            </a:extLst>
          </p:cNvPr>
          <p:cNvSpPr/>
          <p:nvPr/>
        </p:nvSpPr>
        <p:spPr>
          <a:xfrm>
            <a:off x="14116858" y="8977611"/>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4"/>
            <a:stretch>
              <a:fillRect/>
            </a:stretch>
          </a:blipFill>
        </p:spPr>
        <p:txBody>
          <a:bodyPr/>
          <a:lstStyle/>
          <a:p>
            <a:endParaRPr lang="en-GB"/>
          </a:p>
        </p:txBody>
      </p:sp>
      <p:pic>
        <p:nvPicPr>
          <p:cNvPr id="26" name="Picture 25" descr="A logo on a black background&#10;&#10;AI-generated content may be incorrect.">
            <a:extLst>
              <a:ext uri="{FF2B5EF4-FFF2-40B4-BE49-F238E27FC236}">
                <a16:creationId xmlns:a16="http://schemas.microsoft.com/office/drawing/2014/main" id="{4CD1B662-1C3A-281C-ADF8-8A2F5BD86B05}"/>
              </a:ext>
            </a:extLst>
          </p:cNvPr>
          <p:cNvPicPr>
            <a:picLocks noChangeAspect="1"/>
          </p:cNvPicPr>
          <p:nvPr/>
        </p:nvPicPr>
        <p:blipFill>
          <a:blip r:embed="rId5"/>
          <a:stretch>
            <a:fillRect/>
          </a:stretch>
        </p:blipFill>
        <p:spPr>
          <a:xfrm>
            <a:off x="16237419" y="8491691"/>
            <a:ext cx="1664895" cy="1768425"/>
          </a:xfrm>
          <a:prstGeom prst="rect">
            <a:avLst/>
          </a:prstGeom>
        </p:spPr>
      </p:pic>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AutoShape 6"/>
          <p:cNvSpPr/>
          <p:nvPr/>
        </p:nvSpPr>
        <p:spPr>
          <a:xfrm>
            <a:off x="0" y="0"/>
            <a:ext cx="10150200" cy="10287000"/>
          </a:xfrm>
          <a:prstGeom prst="rect">
            <a:avLst/>
          </a:prstGeom>
          <a:solidFill>
            <a:srgbClr val="FCC70E"/>
          </a:solidFill>
        </p:spPr>
        <p:txBody>
          <a:bodyPr/>
          <a:lstStyle/>
          <a:p>
            <a:endParaRPr lang="en-GB"/>
          </a:p>
        </p:txBody>
      </p:sp>
      <p:sp>
        <p:nvSpPr>
          <p:cNvPr id="7" name="AutoShape 7"/>
          <p:cNvSpPr/>
          <p:nvPr/>
        </p:nvSpPr>
        <p:spPr>
          <a:xfrm rot="-5400000">
            <a:off x="4643820" y="5129212"/>
            <a:ext cx="10984184" cy="0"/>
          </a:xfrm>
          <a:prstGeom prst="line">
            <a:avLst/>
          </a:prstGeom>
          <a:ln w="28575" cap="rnd">
            <a:solidFill>
              <a:srgbClr val="EDE6DE"/>
            </a:solidFill>
            <a:prstDash val="solid"/>
            <a:headEnd type="none" w="sm" len="sm"/>
            <a:tailEnd type="none" w="sm" len="sm"/>
          </a:ln>
        </p:spPr>
        <p:txBody>
          <a:bodyPr/>
          <a:lstStyle/>
          <a:p>
            <a:endParaRPr lang="en-GB"/>
          </a:p>
        </p:txBody>
      </p:sp>
      <p:sp>
        <p:nvSpPr>
          <p:cNvPr id="9" name="Freeform 9"/>
          <p:cNvSpPr/>
          <p:nvPr/>
        </p:nvSpPr>
        <p:spPr>
          <a:xfrm>
            <a:off x="1194329" y="1166163"/>
            <a:ext cx="7606156" cy="2309505"/>
          </a:xfrm>
          <a:custGeom>
            <a:avLst/>
            <a:gdLst/>
            <a:ahLst/>
            <a:cxnLst/>
            <a:rect l="l" t="t" r="r" b="b"/>
            <a:pathLst>
              <a:path w="7606156" h="2309505">
                <a:moveTo>
                  <a:pt x="0" y="0"/>
                </a:moveTo>
                <a:lnTo>
                  <a:pt x="7606156" y="0"/>
                </a:lnTo>
                <a:lnTo>
                  <a:pt x="7606156" y="2309506"/>
                </a:lnTo>
                <a:lnTo>
                  <a:pt x="0" y="230950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10" name="Group 10"/>
          <p:cNvGrpSpPr/>
          <p:nvPr/>
        </p:nvGrpSpPr>
        <p:grpSpPr>
          <a:xfrm>
            <a:off x="7940999" y="553541"/>
            <a:ext cx="1225244" cy="1225244"/>
            <a:chOff x="0" y="0"/>
            <a:chExt cx="1633659" cy="1633659"/>
          </a:xfrm>
        </p:grpSpPr>
        <p:grpSp>
          <p:nvGrpSpPr>
            <p:cNvPr id="11" name="Group 11"/>
            <p:cNvGrpSpPr>
              <a:grpSpLocks noChangeAspect="1"/>
            </p:cNvGrpSpPr>
            <p:nvPr/>
          </p:nvGrpSpPr>
          <p:grpSpPr>
            <a:xfrm>
              <a:off x="0" y="0"/>
              <a:ext cx="1633659" cy="1633659"/>
              <a:chOff x="0" y="0"/>
              <a:chExt cx="6355080" cy="6355080"/>
            </a:xfrm>
          </p:grpSpPr>
          <p:sp>
            <p:nvSpPr>
              <p:cNvPr id="12" name="Freeform 12"/>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EDE6DE"/>
              </a:solidFill>
            </p:spPr>
            <p:txBody>
              <a:bodyPr/>
              <a:lstStyle/>
              <a:p>
                <a:endParaRPr lang="en-GB"/>
              </a:p>
            </p:txBody>
          </p:sp>
        </p:grpSp>
        <p:sp>
          <p:nvSpPr>
            <p:cNvPr id="13" name="Freeform 13"/>
            <p:cNvSpPr/>
            <p:nvPr/>
          </p:nvSpPr>
          <p:spPr>
            <a:xfrm>
              <a:off x="32338" y="32338"/>
              <a:ext cx="1568983" cy="1568983"/>
            </a:xfrm>
            <a:custGeom>
              <a:avLst/>
              <a:gdLst/>
              <a:ahLst/>
              <a:cxnLst/>
              <a:rect l="l" t="t" r="r" b="b"/>
              <a:pathLst>
                <a:path w="1568983" h="1568983">
                  <a:moveTo>
                    <a:pt x="0" y="0"/>
                  </a:moveTo>
                  <a:lnTo>
                    <a:pt x="1568983" y="0"/>
                  </a:lnTo>
                  <a:lnTo>
                    <a:pt x="1568983" y="1568983"/>
                  </a:lnTo>
                  <a:lnTo>
                    <a:pt x="0" y="156898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grpSp>
      <p:grpSp>
        <p:nvGrpSpPr>
          <p:cNvPr id="24" name="Group 24"/>
          <p:cNvGrpSpPr/>
          <p:nvPr/>
        </p:nvGrpSpPr>
        <p:grpSpPr>
          <a:xfrm>
            <a:off x="581707" y="553541"/>
            <a:ext cx="1225244" cy="1225244"/>
            <a:chOff x="0" y="0"/>
            <a:chExt cx="1633659" cy="1633659"/>
          </a:xfrm>
        </p:grpSpPr>
        <p:grpSp>
          <p:nvGrpSpPr>
            <p:cNvPr id="25" name="Group 25"/>
            <p:cNvGrpSpPr>
              <a:grpSpLocks noChangeAspect="1"/>
            </p:cNvGrpSpPr>
            <p:nvPr/>
          </p:nvGrpSpPr>
          <p:grpSpPr>
            <a:xfrm>
              <a:off x="0" y="0"/>
              <a:ext cx="1633659" cy="1633659"/>
              <a:chOff x="0" y="0"/>
              <a:chExt cx="6355080" cy="6355080"/>
            </a:xfrm>
          </p:grpSpPr>
          <p:sp>
            <p:nvSpPr>
              <p:cNvPr id="26" name="Freeform 26"/>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EDE6DE"/>
              </a:solidFill>
            </p:spPr>
            <p:txBody>
              <a:bodyPr/>
              <a:lstStyle/>
              <a:p>
                <a:endParaRPr lang="en-GB"/>
              </a:p>
            </p:txBody>
          </p:sp>
        </p:grpSp>
        <p:sp>
          <p:nvSpPr>
            <p:cNvPr id="27" name="Freeform 27"/>
            <p:cNvSpPr/>
            <p:nvPr/>
          </p:nvSpPr>
          <p:spPr>
            <a:xfrm>
              <a:off x="32338" y="32338"/>
              <a:ext cx="1568983" cy="1568983"/>
            </a:xfrm>
            <a:custGeom>
              <a:avLst/>
              <a:gdLst/>
              <a:ahLst/>
              <a:cxnLst/>
              <a:rect l="l" t="t" r="r" b="b"/>
              <a:pathLst>
                <a:path w="1568983" h="1568983">
                  <a:moveTo>
                    <a:pt x="0" y="0"/>
                  </a:moveTo>
                  <a:lnTo>
                    <a:pt x="1568983" y="0"/>
                  </a:lnTo>
                  <a:lnTo>
                    <a:pt x="1568983" y="1568983"/>
                  </a:lnTo>
                  <a:lnTo>
                    <a:pt x="0" y="156898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grpSp>
      <p:sp>
        <p:nvSpPr>
          <p:cNvPr id="28" name="TextBox 28"/>
          <p:cNvSpPr txBox="1"/>
          <p:nvPr/>
        </p:nvSpPr>
        <p:spPr>
          <a:xfrm>
            <a:off x="1610407" y="1561028"/>
            <a:ext cx="6854843" cy="1627085"/>
          </a:xfrm>
          <a:prstGeom prst="rect">
            <a:avLst/>
          </a:prstGeom>
        </p:spPr>
        <p:txBody>
          <a:bodyPr lIns="0" tIns="0" rIns="0" bIns="0" rtlCol="0" anchor="t">
            <a:spAutoFit/>
          </a:bodyPr>
          <a:lstStyle/>
          <a:p>
            <a:pPr marL="0" lvl="0" indent="0" algn="ctr">
              <a:lnSpc>
                <a:spcPts val="6411"/>
              </a:lnSpc>
              <a:spcBef>
                <a:spcPct val="0"/>
              </a:spcBef>
            </a:pPr>
            <a:r>
              <a:rPr lang="en-US" sz="5342" dirty="0">
                <a:latin typeface="Arial" panose="020B0604020202020204" pitchFamily="34" charset="0"/>
                <a:cs typeface="Arial" panose="020B0604020202020204" pitchFamily="34" charset="0"/>
              </a:rPr>
              <a:t>Using social media to grab teens</a:t>
            </a:r>
          </a:p>
        </p:txBody>
      </p:sp>
      <p:sp>
        <p:nvSpPr>
          <p:cNvPr id="33" name="Freeform 33"/>
          <p:cNvSpPr/>
          <p:nvPr/>
        </p:nvSpPr>
        <p:spPr>
          <a:xfrm>
            <a:off x="-1436077" y="5118171"/>
            <a:ext cx="7743795" cy="5159304"/>
          </a:xfrm>
          <a:custGeom>
            <a:avLst/>
            <a:gdLst/>
            <a:ahLst/>
            <a:cxnLst/>
            <a:rect l="l" t="t" r="r" b="b"/>
            <a:pathLst>
              <a:path w="7743795" h="5159304">
                <a:moveTo>
                  <a:pt x="0" y="0"/>
                </a:moveTo>
                <a:lnTo>
                  <a:pt x="7743795" y="0"/>
                </a:lnTo>
                <a:lnTo>
                  <a:pt x="7743795" y="5159304"/>
                </a:lnTo>
                <a:lnTo>
                  <a:pt x="0" y="5159304"/>
                </a:lnTo>
                <a:lnTo>
                  <a:pt x="0" y="0"/>
                </a:lnTo>
                <a:close/>
              </a:path>
            </a:pathLst>
          </a:custGeom>
          <a:blipFill>
            <a:blip r:embed="rId7"/>
            <a:stretch>
              <a:fillRect/>
            </a:stretch>
          </a:blipFill>
        </p:spPr>
        <p:txBody>
          <a:bodyPr/>
          <a:lstStyle/>
          <a:p>
            <a:endParaRPr lang="en-GB"/>
          </a:p>
        </p:txBody>
      </p:sp>
      <p:sp>
        <p:nvSpPr>
          <p:cNvPr id="34" name="Freeform 34"/>
          <p:cNvSpPr/>
          <p:nvPr/>
        </p:nvSpPr>
        <p:spPr>
          <a:xfrm flipH="1">
            <a:off x="3613160" y="6053131"/>
            <a:ext cx="7285183" cy="2540708"/>
          </a:xfrm>
          <a:custGeom>
            <a:avLst/>
            <a:gdLst/>
            <a:ahLst/>
            <a:cxnLst/>
            <a:rect l="l" t="t" r="r" b="b"/>
            <a:pathLst>
              <a:path w="7285183" h="2540708">
                <a:moveTo>
                  <a:pt x="7285183" y="0"/>
                </a:moveTo>
                <a:lnTo>
                  <a:pt x="0" y="0"/>
                </a:lnTo>
                <a:lnTo>
                  <a:pt x="0" y="2540708"/>
                </a:lnTo>
                <a:lnTo>
                  <a:pt x="7285183" y="2540708"/>
                </a:lnTo>
                <a:lnTo>
                  <a:pt x="7285183" y="0"/>
                </a:lnTo>
                <a:close/>
              </a:path>
            </a:pathLst>
          </a:custGeom>
          <a:blipFill>
            <a:blip r:embed="rId8"/>
            <a:stretch>
              <a:fillRect/>
            </a:stretch>
          </a:blipFill>
        </p:spPr>
        <p:txBody>
          <a:bodyPr/>
          <a:lstStyle/>
          <a:p>
            <a:endParaRPr lang="en-GB"/>
          </a:p>
        </p:txBody>
      </p:sp>
      <p:sp>
        <p:nvSpPr>
          <p:cNvPr id="35" name="TextBox 35"/>
          <p:cNvSpPr txBox="1"/>
          <p:nvPr/>
        </p:nvSpPr>
        <p:spPr>
          <a:xfrm>
            <a:off x="4773756" y="6447700"/>
            <a:ext cx="5616681" cy="1751570"/>
          </a:xfrm>
          <a:prstGeom prst="rect">
            <a:avLst/>
          </a:prstGeom>
        </p:spPr>
        <p:txBody>
          <a:bodyPr lIns="0" tIns="0" rIns="0" bIns="0" rtlCol="0" anchor="t">
            <a:spAutoFit/>
          </a:bodyPr>
          <a:lstStyle/>
          <a:p>
            <a:pPr algn="ctr">
              <a:lnSpc>
                <a:spcPts val="3513"/>
              </a:lnSpc>
            </a:pPr>
            <a:r>
              <a:rPr lang="en-US" sz="2400" dirty="0">
                <a:latin typeface="Arial" panose="020B0604020202020204" pitchFamily="34" charset="0"/>
                <a:cs typeface="Arial" panose="020B0604020202020204" pitchFamily="34" charset="0"/>
              </a:rPr>
              <a:t>The tobacco industry uses social media to grab teens' attention so they can maximize sales and keep a competitive service.</a:t>
            </a:r>
          </a:p>
        </p:txBody>
      </p:sp>
      <p:sp>
        <p:nvSpPr>
          <p:cNvPr id="66" name="TextBox 65">
            <a:extLst>
              <a:ext uri="{FF2B5EF4-FFF2-40B4-BE49-F238E27FC236}">
                <a16:creationId xmlns:a16="http://schemas.microsoft.com/office/drawing/2014/main" id="{23D8293F-A7C9-D655-7EF4-A3D872843DA1}"/>
              </a:ext>
            </a:extLst>
          </p:cNvPr>
          <p:cNvSpPr txBox="1"/>
          <p:nvPr/>
        </p:nvSpPr>
        <p:spPr>
          <a:xfrm>
            <a:off x="11220645" y="1508925"/>
            <a:ext cx="6218170" cy="61247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Vape companies have found huge success in social media marketing on TikTok and Instagram.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Most young people are on social media, and almost all teens use the internet daily.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tobacco and vape industries know exactly what strategies to use and will find and target new young consumers to get them addicted to their products, including advertising on social media.</a:t>
            </a:r>
          </a:p>
        </p:txBody>
      </p:sp>
      <p:sp>
        <p:nvSpPr>
          <p:cNvPr id="67" name="TextBox 66">
            <a:extLst>
              <a:ext uri="{FF2B5EF4-FFF2-40B4-BE49-F238E27FC236}">
                <a16:creationId xmlns:a16="http://schemas.microsoft.com/office/drawing/2014/main" id="{63A8776D-7DFA-A91D-492F-85F020859638}"/>
              </a:ext>
            </a:extLst>
          </p:cNvPr>
          <p:cNvSpPr txBox="1"/>
          <p:nvPr/>
        </p:nvSpPr>
        <p:spPr>
          <a:xfrm>
            <a:off x="10121625" y="7884085"/>
            <a:ext cx="7801780" cy="2145268"/>
          </a:xfrm>
          <a:prstGeom prst="round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2400" b="1" dirty="0">
                <a:latin typeface="Arial" panose="020B0604020202020204" pitchFamily="34" charset="0"/>
                <a:cs typeface="Arial" panose="020B0604020202020204" pitchFamily="34" charset="0"/>
              </a:rPr>
              <a:t>Write in your book: </a:t>
            </a:r>
            <a:r>
              <a:rPr lang="en-GB" sz="2400" dirty="0">
                <a:solidFill>
                  <a:srgbClr val="424242"/>
                </a:solidFill>
                <a:latin typeface="Arial" panose="020B0604020202020204" pitchFamily="34" charset="0"/>
                <a:cs typeface="Arial" panose="020B0604020202020204" pitchFamily="34" charset="0"/>
              </a:rPr>
              <a:t>Tobacco and v</a:t>
            </a:r>
            <a:r>
              <a:rPr lang="en-GB" sz="2400" i="0" dirty="0">
                <a:solidFill>
                  <a:srgbClr val="424242"/>
                </a:solidFill>
                <a:effectLst/>
                <a:latin typeface="Arial" panose="020B0604020202020204" pitchFamily="34" charset="0"/>
                <a:cs typeface="Arial" panose="020B0604020202020204" pitchFamily="34" charset="0"/>
              </a:rPr>
              <a:t>aping companies use product placement, colour schemes, messaging, fonts, and flavours to target new young consumers to get them addicted to their products, including advertising on social media.</a:t>
            </a:r>
            <a:endParaRPr lang="en-GB" sz="2400" i="1" dirty="0">
              <a:latin typeface="Arial" panose="020B0604020202020204" pitchFamily="34" charset="0"/>
              <a:cs typeface="Arial" panose="020B0604020202020204" pitchFamily="34" charset="0"/>
            </a:endParaRPr>
          </a:p>
        </p:txBody>
      </p:sp>
      <p:sp>
        <p:nvSpPr>
          <p:cNvPr id="68" name="Freeform 11">
            <a:extLst>
              <a:ext uri="{FF2B5EF4-FFF2-40B4-BE49-F238E27FC236}">
                <a16:creationId xmlns:a16="http://schemas.microsoft.com/office/drawing/2014/main" id="{EC30BE4F-0B4C-1E35-AA6F-77204CA79051}"/>
              </a:ext>
            </a:extLst>
          </p:cNvPr>
          <p:cNvSpPr/>
          <p:nvPr/>
        </p:nvSpPr>
        <p:spPr>
          <a:xfrm>
            <a:off x="14335627" y="257647"/>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9"/>
            <a:stretch>
              <a:fillRect/>
            </a:stretch>
          </a:blipFill>
        </p:spPr>
        <p:txBody>
          <a:bodyPr/>
          <a:lstStyle/>
          <a:p>
            <a:endParaRPr lang="en-GB"/>
          </a:p>
        </p:txBody>
      </p:sp>
      <p:pic>
        <p:nvPicPr>
          <p:cNvPr id="69" name="Picture 68" descr="A logo on a black background&#10;&#10;AI-generated content may be incorrect.">
            <a:extLst>
              <a:ext uri="{FF2B5EF4-FFF2-40B4-BE49-F238E27FC236}">
                <a16:creationId xmlns:a16="http://schemas.microsoft.com/office/drawing/2014/main" id="{25A1703D-5F1F-E25C-F6EC-0BBF16FE15A0}"/>
              </a:ext>
            </a:extLst>
          </p:cNvPr>
          <p:cNvPicPr>
            <a:picLocks noChangeAspect="1"/>
          </p:cNvPicPr>
          <p:nvPr/>
        </p:nvPicPr>
        <p:blipFill>
          <a:blip r:embed="rId10"/>
          <a:stretch>
            <a:fillRect/>
          </a:stretch>
        </p:blipFill>
        <p:spPr>
          <a:xfrm>
            <a:off x="16499721" y="10505"/>
            <a:ext cx="1459750" cy="1550523"/>
          </a:xfrm>
          <a:prstGeom prst="rect">
            <a:avLst/>
          </a:prstGeom>
        </p:spPr>
      </p:pic>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4" name="Group 14"/>
          <p:cNvGrpSpPr/>
          <p:nvPr/>
        </p:nvGrpSpPr>
        <p:grpSpPr>
          <a:xfrm>
            <a:off x="3983941" y="8361684"/>
            <a:ext cx="10148257" cy="1157452"/>
            <a:chOff x="0" y="0"/>
            <a:chExt cx="2819636" cy="321592"/>
          </a:xfrm>
        </p:grpSpPr>
        <p:sp>
          <p:nvSpPr>
            <p:cNvPr id="15" name="Freeform 15"/>
            <p:cNvSpPr/>
            <p:nvPr/>
          </p:nvSpPr>
          <p:spPr>
            <a:xfrm>
              <a:off x="0" y="0"/>
              <a:ext cx="2819636" cy="321592"/>
            </a:xfrm>
            <a:custGeom>
              <a:avLst/>
              <a:gdLst/>
              <a:ahLst/>
              <a:cxnLst/>
              <a:rect l="l" t="t" r="r" b="b"/>
              <a:pathLst>
                <a:path w="2819636" h="321592">
                  <a:moveTo>
                    <a:pt x="0" y="0"/>
                  </a:moveTo>
                  <a:lnTo>
                    <a:pt x="2819636" y="0"/>
                  </a:lnTo>
                  <a:lnTo>
                    <a:pt x="2819636" y="321592"/>
                  </a:lnTo>
                  <a:lnTo>
                    <a:pt x="0" y="321592"/>
                  </a:lnTo>
                  <a:close/>
                </a:path>
              </a:pathLst>
            </a:custGeom>
            <a:solidFill>
              <a:srgbClr val="4A5666"/>
            </a:solidFill>
          </p:spPr>
          <p:txBody>
            <a:bodyPr/>
            <a:lstStyle/>
            <a:p>
              <a:endParaRPr lang="en-GB"/>
            </a:p>
          </p:txBody>
        </p:sp>
      </p:grpSp>
      <p:sp>
        <p:nvSpPr>
          <p:cNvPr id="19" name="TextBox 19"/>
          <p:cNvSpPr txBox="1"/>
          <p:nvPr/>
        </p:nvSpPr>
        <p:spPr>
          <a:xfrm>
            <a:off x="-577080" y="405906"/>
            <a:ext cx="7967883" cy="723916"/>
          </a:xfrm>
          <a:prstGeom prst="rect">
            <a:avLst/>
          </a:prstGeom>
        </p:spPr>
        <p:txBody>
          <a:bodyPr lIns="0" tIns="0" rIns="0" bIns="0" rtlCol="0" anchor="t">
            <a:spAutoFit/>
          </a:bodyPr>
          <a:lstStyle/>
          <a:p>
            <a:pPr algn="ctr">
              <a:lnSpc>
                <a:spcPts val="6304"/>
              </a:lnSpc>
              <a:spcBef>
                <a:spcPct val="0"/>
              </a:spcBef>
            </a:pPr>
            <a:r>
              <a:rPr lang="en-US" sz="4041" spc="323" dirty="0">
                <a:solidFill>
                  <a:srgbClr val="000000"/>
                </a:solidFill>
                <a:latin typeface="Arial" panose="020B0604020202020204" pitchFamily="34" charset="0"/>
                <a:cs typeface="Arial" panose="020B0604020202020204" pitchFamily="34" charset="0"/>
              </a:rPr>
              <a:t>TOBACCO &amp; MEDIA </a:t>
            </a:r>
          </a:p>
        </p:txBody>
      </p:sp>
      <p:pic>
        <p:nvPicPr>
          <p:cNvPr id="22" name="Picture 2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rcRect/>
          <a:stretch>
            <a:fillRect/>
          </a:stretch>
        </p:blipFill>
        <p:spPr>
          <a:xfrm>
            <a:off x="4355340" y="1903140"/>
            <a:ext cx="9405457" cy="5290570"/>
          </a:xfrm>
          <a:prstGeom prst="rect">
            <a:avLst/>
          </a:prstGeom>
        </p:spPr>
      </p:pic>
      <p:sp>
        <p:nvSpPr>
          <p:cNvPr id="24" name="TextBox 23">
            <a:extLst>
              <a:ext uri="{FF2B5EF4-FFF2-40B4-BE49-F238E27FC236}">
                <a16:creationId xmlns:a16="http://schemas.microsoft.com/office/drawing/2014/main" id="{0591E100-1422-86D2-6F7A-5661E9FECAF3}"/>
              </a:ext>
            </a:extLst>
          </p:cNvPr>
          <p:cNvSpPr txBox="1"/>
          <p:nvPr/>
        </p:nvSpPr>
        <p:spPr>
          <a:xfrm>
            <a:off x="4374180" y="8463356"/>
            <a:ext cx="9918252" cy="954107"/>
          </a:xfrm>
          <a:prstGeom prst="rect">
            <a:avLst/>
          </a:prstGeom>
          <a:noFill/>
        </p:spPr>
        <p:txBody>
          <a:bodyPr wrap="square">
            <a:spAutoFit/>
          </a:bodyPr>
          <a:lstStyle/>
          <a:p>
            <a:r>
              <a:rPr kumimoji="0" lang="en-US" sz="28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How can we protect ourselves from being influenced by ads like these?</a:t>
            </a:r>
            <a:endParaRPr lang="en-GB" sz="4000" dirty="0">
              <a:solidFill>
                <a:schemeClr val="bg1"/>
              </a:solidFill>
              <a:latin typeface="Arial" panose="020B0604020202020204" pitchFamily="34" charset="0"/>
              <a:cs typeface="Arial" panose="020B0604020202020204" pitchFamily="34" charset="0"/>
            </a:endParaRPr>
          </a:p>
        </p:txBody>
      </p:sp>
      <p:sp>
        <p:nvSpPr>
          <p:cNvPr id="25" name="Freeform 11">
            <a:extLst>
              <a:ext uri="{FF2B5EF4-FFF2-40B4-BE49-F238E27FC236}">
                <a16:creationId xmlns:a16="http://schemas.microsoft.com/office/drawing/2014/main" id="{6CF98160-17F7-D474-EC1C-83C01180DC5C}"/>
              </a:ext>
            </a:extLst>
          </p:cNvPr>
          <p:cNvSpPr/>
          <p:nvPr/>
        </p:nvSpPr>
        <p:spPr>
          <a:xfrm>
            <a:off x="14116858" y="8977611"/>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6"/>
            <a:stretch>
              <a:fillRect/>
            </a:stretch>
          </a:blipFill>
        </p:spPr>
        <p:txBody>
          <a:bodyPr/>
          <a:lstStyle/>
          <a:p>
            <a:endParaRPr lang="en-GB"/>
          </a:p>
        </p:txBody>
      </p:sp>
      <p:pic>
        <p:nvPicPr>
          <p:cNvPr id="26" name="Picture 25" descr="A logo on a black background&#10;&#10;AI-generated content may be incorrect.">
            <a:extLst>
              <a:ext uri="{FF2B5EF4-FFF2-40B4-BE49-F238E27FC236}">
                <a16:creationId xmlns:a16="http://schemas.microsoft.com/office/drawing/2014/main" id="{B4FBA1A2-C7AF-EDE2-2916-E1EA22BF078F}"/>
              </a:ext>
            </a:extLst>
          </p:cNvPr>
          <p:cNvPicPr>
            <a:picLocks noChangeAspect="1"/>
          </p:cNvPicPr>
          <p:nvPr/>
        </p:nvPicPr>
        <p:blipFill>
          <a:blip r:embed="rId7"/>
          <a:stretch>
            <a:fillRect/>
          </a:stretch>
        </p:blipFill>
        <p:spPr>
          <a:xfrm>
            <a:off x="16237419" y="8491691"/>
            <a:ext cx="1664895" cy="1768425"/>
          </a:xfrm>
          <a:prstGeom prst="rect">
            <a:avLst/>
          </a:prstGeom>
        </p:spPr>
      </p:pic>
    </p:spTree>
  </p:cSld>
  <p:clrMapOvr>
    <a:masterClrMapping/>
  </p:clrMapOvr>
  <p:transition>
    <p:fade/>
  </p:transition>
  <p:timing>
    <p:tnLst>
      <p:par>
        <p:cTn id="1" dur="indefinite" restart="never" nodeType="tmRoot">
          <p:childTnLst>
            <p:video>
              <p:cMediaNode vol="100000" mute="1">
                <p:cTn id="2" fill="hold" display="0">
                  <p:stCondLst>
                    <p:cond delay="indefinite"/>
                  </p:stCondLst>
                </p:cTn>
                <p:tgtEl>
                  <p:spTgt spid="22"/>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Freeform 3"/>
          <p:cNvSpPr/>
          <p:nvPr/>
        </p:nvSpPr>
        <p:spPr>
          <a:xfrm rot="-1422210" flipH="1">
            <a:off x="6093796" y="8512889"/>
            <a:ext cx="1469991" cy="1306956"/>
          </a:xfrm>
          <a:custGeom>
            <a:avLst/>
            <a:gdLst/>
            <a:ahLst/>
            <a:cxnLst/>
            <a:rect l="l" t="t" r="r" b="b"/>
            <a:pathLst>
              <a:path w="1469991" h="1306956">
                <a:moveTo>
                  <a:pt x="1469992" y="0"/>
                </a:moveTo>
                <a:lnTo>
                  <a:pt x="0" y="0"/>
                </a:lnTo>
                <a:lnTo>
                  <a:pt x="0" y="1306956"/>
                </a:lnTo>
                <a:lnTo>
                  <a:pt x="1469992" y="1306956"/>
                </a:lnTo>
                <a:lnTo>
                  <a:pt x="1469992"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7" name="Group 7"/>
          <p:cNvGrpSpPr/>
          <p:nvPr/>
        </p:nvGrpSpPr>
        <p:grpSpPr>
          <a:xfrm>
            <a:off x="960967" y="2267797"/>
            <a:ext cx="14182636" cy="7637080"/>
            <a:chOff x="0" y="0"/>
            <a:chExt cx="18910181" cy="10182774"/>
          </a:xfrm>
        </p:grpSpPr>
        <p:grpSp>
          <p:nvGrpSpPr>
            <p:cNvPr id="8" name="Group 8"/>
            <p:cNvGrpSpPr/>
            <p:nvPr/>
          </p:nvGrpSpPr>
          <p:grpSpPr>
            <a:xfrm>
              <a:off x="239278" y="243831"/>
              <a:ext cx="18670903" cy="9938943"/>
              <a:chOff x="0" y="0"/>
              <a:chExt cx="12706466" cy="6763939"/>
            </a:xfrm>
          </p:grpSpPr>
          <p:sp>
            <p:nvSpPr>
              <p:cNvPr id="9" name="Freeform 9"/>
              <p:cNvSpPr/>
              <p:nvPr/>
            </p:nvSpPr>
            <p:spPr>
              <a:xfrm>
                <a:off x="0" y="-4073"/>
                <a:ext cx="12712857" cy="6770542"/>
              </a:xfrm>
              <a:custGeom>
                <a:avLst/>
                <a:gdLst/>
                <a:ahLst/>
                <a:cxnLst/>
                <a:rect l="l" t="t" r="r" b="b"/>
                <a:pathLst>
                  <a:path w="12712857" h="6770542">
                    <a:moveTo>
                      <a:pt x="12085079" y="6716064"/>
                    </a:moveTo>
                    <a:cubicBezTo>
                      <a:pt x="12085079" y="6716064"/>
                      <a:pt x="11354205" y="6770542"/>
                      <a:pt x="9628945" y="6767921"/>
                    </a:cubicBezTo>
                    <a:cubicBezTo>
                      <a:pt x="4670188" y="6765758"/>
                      <a:pt x="1057074" y="6757933"/>
                      <a:pt x="1057074" y="6757933"/>
                    </a:cubicBezTo>
                    <a:cubicBezTo>
                      <a:pt x="812932" y="6749099"/>
                      <a:pt x="449110" y="6727869"/>
                      <a:pt x="282371" y="6669691"/>
                    </a:cubicBezTo>
                    <a:cubicBezTo>
                      <a:pt x="4469" y="6572728"/>
                      <a:pt x="0" y="6399449"/>
                      <a:pt x="0" y="5218188"/>
                    </a:cubicBezTo>
                    <a:lnTo>
                      <a:pt x="0" y="5218131"/>
                    </a:lnTo>
                    <a:cubicBezTo>
                      <a:pt x="8536" y="491230"/>
                      <a:pt x="0" y="345608"/>
                      <a:pt x="77597" y="223930"/>
                    </a:cubicBezTo>
                    <a:cubicBezTo>
                      <a:pt x="217372" y="4759"/>
                      <a:pt x="519255" y="4073"/>
                      <a:pt x="937909" y="4073"/>
                    </a:cubicBezTo>
                    <a:cubicBezTo>
                      <a:pt x="937909" y="4073"/>
                      <a:pt x="2589543" y="15681"/>
                      <a:pt x="7800484" y="7673"/>
                    </a:cubicBezTo>
                    <a:cubicBezTo>
                      <a:pt x="11135277" y="0"/>
                      <a:pt x="11852011" y="6979"/>
                      <a:pt x="11852011" y="6979"/>
                    </a:cubicBezTo>
                    <a:cubicBezTo>
                      <a:pt x="12220318" y="14458"/>
                      <a:pt x="12358577" y="42638"/>
                      <a:pt x="12556318" y="165219"/>
                    </a:cubicBezTo>
                    <a:cubicBezTo>
                      <a:pt x="12707335" y="258836"/>
                      <a:pt x="12712857" y="476157"/>
                      <a:pt x="12703717" y="5218130"/>
                    </a:cubicBezTo>
                    <a:lnTo>
                      <a:pt x="12703717" y="5218187"/>
                    </a:lnTo>
                    <a:cubicBezTo>
                      <a:pt x="12703716" y="6517414"/>
                      <a:pt x="12660932" y="6666002"/>
                      <a:pt x="12085079" y="6716064"/>
                    </a:cubicBezTo>
                    <a:close/>
                  </a:path>
                </a:pathLst>
              </a:custGeom>
              <a:solidFill>
                <a:srgbClr val="E2D4CA"/>
              </a:solidFill>
            </p:spPr>
            <p:txBody>
              <a:bodyPr/>
              <a:lstStyle/>
              <a:p>
                <a:endParaRPr lang="en-GB"/>
              </a:p>
            </p:txBody>
          </p:sp>
        </p:grpSp>
        <p:grpSp>
          <p:nvGrpSpPr>
            <p:cNvPr id="10" name="Group 10"/>
            <p:cNvGrpSpPr/>
            <p:nvPr/>
          </p:nvGrpSpPr>
          <p:grpSpPr>
            <a:xfrm>
              <a:off x="0" y="0"/>
              <a:ext cx="18670903" cy="9938943"/>
              <a:chOff x="0" y="0"/>
              <a:chExt cx="12706466" cy="6763939"/>
            </a:xfrm>
          </p:grpSpPr>
          <p:sp>
            <p:nvSpPr>
              <p:cNvPr id="11" name="Freeform 11"/>
              <p:cNvSpPr/>
              <p:nvPr/>
            </p:nvSpPr>
            <p:spPr>
              <a:xfrm>
                <a:off x="0" y="-4073"/>
                <a:ext cx="12712857" cy="6770542"/>
              </a:xfrm>
              <a:custGeom>
                <a:avLst/>
                <a:gdLst/>
                <a:ahLst/>
                <a:cxnLst/>
                <a:rect l="l" t="t" r="r" b="b"/>
                <a:pathLst>
                  <a:path w="12712857" h="6770542">
                    <a:moveTo>
                      <a:pt x="12085079" y="6716064"/>
                    </a:moveTo>
                    <a:cubicBezTo>
                      <a:pt x="12085079" y="6716064"/>
                      <a:pt x="11354205" y="6770542"/>
                      <a:pt x="9628945" y="6767921"/>
                    </a:cubicBezTo>
                    <a:cubicBezTo>
                      <a:pt x="4670188" y="6765758"/>
                      <a:pt x="1057074" y="6757933"/>
                      <a:pt x="1057074" y="6757933"/>
                    </a:cubicBezTo>
                    <a:cubicBezTo>
                      <a:pt x="812932" y="6749099"/>
                      <a:pt x="449110" y="6727869"/>
                      <a:pt x="282371" y="6669691"/>
                    </a:cubicBezTo>
                    <a:cubicBezTo>
                      <a:pt x="4469" y="6572728"/>
                      <a:pt x="0" y="6399449"/>
                      <a:pt x="0" y="5218188"/>
                    </a:cubicBezTo>
                    <a:lnTo>
                      <a:pt x="0" y="5218131"/>
                    </a:lnTo>
                    <a:cubicBezTo>
                      <a:pt x="8536" y="491230"/>
                      <a:pt x="0" y="345608"/>
                      <a:pt x="77597" y="223930"/>
                    </a:cubicBezTo>
                    <a:cubicBezTo>
                      <a:pt x="217372" y="4759"/>
                      <a:pt x="519255" y="4073"/>
                      <a:pt x="937909" y="4073"/>
                    </a:cubicBezTo>
                    <a:cubicBezTo>
                      <a:pt x="937909" y="4073"/>
                      <a:pt x="2589543" y="15681"/>
                      <a:pt x="7800484" y="7673"/>
                    </a:cubicBezTo>
                    <a:cubicBezTo>
                      <a:pt x="11135277" y="0"/>
                      <a:pt x="11852011" y="6979"/>
                      <a:pt x="11852011" y="6979"/>
                    </a:cubicBezTo>
                    <a:cubicBezTo>
                      <a:pt x="12220318" y="14458"/>
                      <a:pt x="12358577" y="42638"/>
                      <a:pt x="12556318" y="165219"/>
                    </a:cubicBezTo>
                    <a:cubicBezTo>
                      <a:pt x="12707335" y="258836"/>
                      <a:pt x="12712857" y="476157"/>
                      <a:pt x="12703717" y="5218130"/>
                    </a:cubicBezTo>
                    <a:lnTo>
                      <a:pt x="12703717" y="5218187"/>
                    </a:lnTo>
                    <a:cubicBezTo>
                      <a:pt x="12703716" y="6517414"/>
                      <a:pt x="12660932" y="6666002"/>
                      <a:pt x="12085079" y="6716064"/>
                    </a:cubicBezTo>
                    <a:close/>
                  </a:path>
                </a:pathLst>
              </a:custGeom>
              <a:solidFill>
                <a:srgbClr val="FDE3E0"/>
              </a:solidFill>
            </p:spPr>
            <p:txBody>
              <a:bodyPr/>
              <a:lstStyle/>
              <a:p>
                <a:endParaRPr lang="en-GB"/>
              </a:p>
            </p:txBody>
          </p:sp>
        </p:grpSp>
      </p:grpSp>
      <p:sp>
        <p:nvSpPr>
          <p:cNvPr id="17" name="Freeform 17"/>
          <p:cNvSpPr/>
          <p:nvPr/>
        </p:nvSpPr>
        <p:spPr>
          <a:xfrm>
            <a:off x="12242610" y="1283275"/>
            <a:ext cx="358054" cy="389189"/>
          </a:xfrm>
          <a:custGeom>
            <a:avLst/>
            <a:gdLst/>
            <a:ahLst/>
            <a:cxnLst/>
            <a:rect l="l" t="t" r="r" b="b"/>
            <a:pathLst>
              <a:path w="358054" h="389189">
                <a:moveTo>
                  <a:pt x="0" y="0"/>
                </a:moveTo>
                <a:lnTo>
                  <a:pt x="358054" y="0"/>
                </a:lnTo>
                <a:lnTo>
                  <a:pt x="358054" y="389189"/>
                </a:lnTo>
                <a:lnTo>
                  <a:pt x="0" y="389189"/>
                </a:lnTo>
                <a:lnTo>
                  <a:pt x="0" y="0"/>
                </a:lnTo>
                <a:close/>
              </a:path>
            </a:pathLst>
          </a:custGeom>
          <a:blipFill>
            <a:blip r:embed="rId5">
              <a:alphaModFix amt="90000"/>
              <a:extLst>
                <a:ext uri="{96DAC541-7B7A-43D3-8B79-37D633B846F1}">
                  <asvg:svgBlip xmlns:asvg="http://schemas.microsoft.com/office/drawing/2016/SVG/main" r:embed="rId6"/>
                </a:ext>
              </a:extLst>
            </a:blip>
            <a:stretch>
              <a:fillRect/>
            </a:stretch>
          </a:blipFill>
        </p:spPr>
        <p:txBody>
          <a:bodyPr/>
          <a:lstStyle/>
          <a:p>
            <a:endParaRPr lang="en-GB"/>
          </a:p>
        </p:txBody>
      </p:sp>
      <p:pic>
        <p:nvPicPr>
          <p:cNvPr id="23" name="Picture 23"/>
          <p:cNvPicPr>
            <a:picLocks noChangeAspect="1"/>
          </p:cNvPicPr>
          <p:nvPr/>
        </p:nvPicPr>
        <p:blipFill>
          <a:blip r:embed="rId7"/>
          <a:srcRect/>
          <a:stretch>
            <a:fillRect/>
          </a:stretch>
        </p:blipFill>
        <p:spPr>
          <a:xfrm>
            <a:off x="1321691" y="2704120"/>
            <a:ext cx="1531050" cy="1504528"/>
          </a:xfrm>
          <a:prstGeom prst="rect">
            <a:avLst/>
          </a:prstGeom>
        </p:spPr>
      </p:pic>
      <p:sp>
        <p:nvSpPr>
          <p:cNvPr id="24" name="Freeform 24"/>
          <p:cNvSpPr/>
          <p:nvPr/>
        </p:nvSpPr>
        <p:spPr>
          <a:xfrm>
            <a:off x="2087216" y="2476968"/>
            <a:ext cx="4116668" cy="3334501"/>
          </a:xfrm>
          <a:custGeom>
            <a:avLst/>
            <a:gdLst/>
            <a:ahLst/>
            <a:cxnLst/>
            <a:rect l="l" t="t" r="r" b="b"/>
            <a:pathLst>
              <a:path w="4116668" h="3334501">
                <a:moveTo>
                  <a:pt x="0" y="0"/>
                </a:moveTo>
                <a:lnTo>
                  <a:pt x="4116667" y="0"/>
                </a:lnTo>
                <a:lnTo>
                  <a:pt x="4116667" y="3334501"/>
                </a:lnTo>
                <a:lnTo>
                  <a:pt x="0" y="333450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pic>
        <p:nvPicPr>
          <p:cNvPr id="25" name="Picture 25"/>
          <p:cNvPicPr>
            <a:picLocks noChangeAspect="1"/>
          </p:cNvPicPr>
          <p:nvPr/>
        </p:nvPicPr>
        <p:blipFill>
          <a:blip r:embed="rId7"/>
          <a:srcRect/>
          <a:stretch>
            <a:fillRect/>
          </a:stretch>
        </p:blipFill>
        <p:spPr>
          <a:xfrm>
            <a:off x="4238818" y="2704120"/>
            <a:ext cx="1531050" cy="1504528"/>
          </a:xfrm>
          <a:prstGeom prst="rect">
            <a:avLst/>
          </a:prstGeom>
        </p:spPr>
      </p:pic>
      <p:sp>
        <p:nvSpPr>
          <p:cNvPr id="26" name="Freeform 26"/>
          <p:cNvSpPr/>
          <p:nvPr/>
        </p:nvSpPr>
        <p:spPr>
          <a:xfrm>
            <a:off x="2676277" y="5222207"/>
            <a:ext cx="2047829" cy="3740327"/>
          </a:xfrm>
          <a:custGeom>
            <a:avLst/>
            <a:gdLst/>
            <a:ahLst/>
            <a:cxnLst/>
            <a:rect l="l" t="t" r="r" b="b"/>
            <a:pathLst>
              <a:path w="2047829" h="3740327">
                <a:moveTo>
                  <a:pt x="0" y="0"/>
                </a:moveTo>
                <a:lnTo>
                  <a:pt x="2047829" y="0"/>
                </a:lnTo>
                <a:lnTo>
                  <a:pt x="2047829" y="3740326"/>
                </a:lnTo>
                <a:lnTo>
                  <a:pt x="0" y="374032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27" name="Freeform 27"/>
          <p:cNvSpPr/>
          <p:nvPr/>
        </p:nvSpPr>
        <p:spPr>
          <a:xfrm>
            <a:off x="3188294" y="8327667"/>
            <a:ext cx="845526" cy="425934"/>
          </a:xfrm>
          <a:custGeom>
            <a:avLst/>
            <a:gdLst/>
            <a:ahLst/>
            <a:cxnLst/>
            <a:rect l="l" t="t" r="r" b="b"/>
            <a:pathLst>
              <a:path w="845526" h="425934">
                <a:moveTo>
                  <a:pt x="0" y="0"/>
                </a:moveTo>
                <a:lnTo>
                  <a:pt x="845526" y="0"/>
                </a:lnTo>
                <a:lnTo>
                  <a:pt x="845526" y="425934"/>
                </a:lnTo>
                <a:lnTo>
                  <a:pt x="0" y="42593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28" name="Freeform 28"/>
          <p:cNvSpPr/>
          <p:nvPr/>
        </p:nvSpPr>
        <p:spPr>
          <a:xfrm rot="2070693">
            <a:off x="4224945" y="7798224"/>
            <a:ext cx="1164310" cy="1164310"/>
          </a:xfrm>
          <a:custGeom>
            <a:avLst/>
            <a:gdLst/>
            <a:ahLst/>
            <a:cxnLst/>
            <a:rect l="l" t="t" r="r" b="b"/>
            <a:pathLst>
              <a:path w="1164310" h="1164310">
                <a:moveTo>
                  <a:pt x="0" y="0"/>
                </a:moveTo>
                <a:lnTo>
                  <a:pt x="1164310" y="0"/>
                </a:lnTo>
                <a:lnTo>
                  <a:pt x="1164310" y="1164309"/>
                </a:lnTo>
                <a:lnTo>
                  <a:pt x="0" y="1164309"/>
                </a:lnTo>
                <a:lnTo>
                  <a:pt x="0" y="0"/>
                </a:lnTo>
                <a:close/>
              </a:path>
            </a:pathLst>
          </a:custGeom>
          <a:blipFill>
            <a:blip r:embed="rId14"/>
            <a:stretch>
              <a:fillRect/>
            </a:stretch>
          </a:blipFill>
        </p:spPr>
        <p:txBody>
          <a:bodyPr/>
          <a:lstStyle/>
          <a:p>
            <a:endParaRPr lang="en-GB"/>
          </a:p>
        </p:txBody>
      </p:sp>
      <p:sp>
        <p:nvSpPr>
          <p:cNvPr id="29" name="Freeform 29"/>
          <p:cNvSpPr/>
          <p:nvPr/>
        </p:nvSpPr>
        <p:spPr>
          <a:xfrm rot="1394963">
            <a:off x="2007631" y="7935055"/>
            <a:ext cx="1337292" cy="890647"/>
          </a:xfrm>
          <a:custGeom>
            <a:avLst/>
            <a:gdLst/>
            <a:ahLst/>
            <a:cxnLst/>
            <a:rect l="l" t="t" r="r" b="b"/>
            <a:pathLst>
              <a:path w="1337292" h="890647">
                <a:moveTo>
                  <a:pt x="0" y="0"/>
                </a:moveTo>
                <a:lnTo>
                  <a:pt x="1337292" y="0"/>
                </a:lnTo>
                <a:lnTo>
                  <a:pt x="1337292" y="890647"/>
                </a:lnTo>
                <a:lnTo>
                  <a:pt x="0" y="890647"/>
                </a:lnTo>
                <a:lnTo>
                  <a:pt x="0" y="0"/>
                </a:lnTo>
                <a:close/>
              </a:path>
            </a:pathLst>
          </a:custGeom>
          <a:blipFill>
            <a:blip r:embed="rId15"/>
            <a:stretch>
              <a:fillRect/>
            </a:stretch>
          </a:blipFill>
        </p:spPr>
        <p:txBody>
          <a:bodyPr/>
          <a:lstStyle/>
          <a:p>
            <a:endParaRPr lang="en-GB"/>
          </a:p>
        </p:txBody>
      </p:sp>
      <p:sp>
        <p:nvSpPr>
          <p:cNvPr id="35" name="TextBox 35"/>
          <p:cNvSpPr txBox="1"/>
          <p:nvPr/>
        </p:nvSpPr>
        <p:spPr>
          <a:xfrm rot="-511686">
            <a:off x="2612362" y="5079116"/>
            <a:ext cx="2845568" cy="632545"/>
          </a:xfrm>
          <a:prstGeom prst="rect">
            <a:avLst/>
          </a:prstGeom>
        </p:spPr>
        <p:txBody>
          <a:bodyPr lIns="0" tIns="0" rIns="0" bIns="0" rtlCol="0" anchor="t">
            <a:spAutoFit/>
          </a:bodyPr>
          <a:lstStyle/>
          <a:p>
            <a:pPr marL="0" marR="0" lvl="0" indent="0" algn="ctr" defTabSz="914400" rtl="0" eaLnBrk="1" fontAlgn="auto" latinLnBrk="0" hangingPunct="1">
              <a:lnSpc>
                <a:spcPts val="2445"/>
              </a:lnSpc>
              <a:spcBef>
                <a:spcPts val="0"/>
              </a:spcBef>
              <a:spcAft>
                <a:spcPts val="0"/>
              </a:spcAft>
              <a:buClrTx/>
              <a:buSzTx/>
              <a:buFontTx/>
              <a:buNone/>
              <a:tabLst/>
              <a:defRPr/>
            </a:pPr>
            <a:r>
              <a:rPr lang="en-US" sz="3057" b="1" spc="229" dirty="0">
                <a:solidFill>
                  <a:srgbClr val="26181C"/>
                </a:solidFill>
                <a:latin typeface="Arial" panose="020B0604020202020204" pitchFamily="34" charset="0"/>
                <a:cs typeface="Arial" panose="020B0604020202020204" pitchFamily="34" charset="0"/>
              </a:rPr>
              <a:t>VAPE COMPANIES</a:t>
            </a:r>
            <a:endParaRPr kumimoji="0" lang="en-US" sz="3057" b="1" i="0" u="none" strike="noStrike" kern="1200" cap="none" spc="229" normalizeH="0" baseline="0" noProof="0" dirty="0">
              <a:ln>
                <a:noFill/>
              </a:ln>
              <a:solidFill>
                <a:srgbClr val="26181C"/>
              </a:solidFill>
              <a:effectLst/>
              <a:uLnTx/>
              <a:uFillTx/>
              <a:latin typeface="Arial" panose="020B0604020202020204" pitchFamily="34" charset="0"/>
              <a:cs typeface="Arial" panose="020B0604020202020204" pitchFamily="34" charset="0"/>
            </a:endParaRPr>
          </a:p>
        </p:txBody>
      </p:sp>
      <p:sp>
        <p:nvSpPr>
          <p:cNvPr id="36" name="TextBox 36"/>
          <p:cNvSpPr txBox="1"/>
          <p:nvPr/>
        </p:nvSpPr>
        <p:spPr>
          <a:xfrm>
            <a:off x="1622182" y="515783"/>
            <a:ext cx="12558916" cy="1181606"/>
          </a:xfrm>
          <a:prstGeom prst="rect">
            <a:avLst/>
          </a:prstGeom>
        </p:spPr>
        <p:txBody>
          <a:bodyPr lIns="0" tIns="0" rIns="0" bIns="0" rtlCol="0" anchor="t">
            <a:spAutoFit/>
          </a:bodyPr>
          <a:lstStyle/>
          <a:p>
            <a:pPr marL="0" marR="0" lvl="0" indent="0" algn="l" defTabSz="914400" rtl="0" eaLnBrk="1" fontAlgn="auto" latinLnBrk="0" hangingPunct="1">
              <a:lnSpc>
                <a:spcPts val="10080"/>
              </a:lnSpc>
              <a:spcBef>
                <a:spcPts val="0"/>
              </a:spcBef>
              <a:spcAft>
                <a:spcPts val="0"/>
              </a:spcAft>
              <a:buClrTx/>
              <a:buSzTx/>
              <a:buFontTx/>
              <a:buNone/>
              <a:tabLst/>
              <a:defRPr/>
            </a:pPr>
            <a:r>
              <a:rPr kumimoji="0" lang="en-US" sz="7200" b="0" i="0" u="none" strike="noStrike" kern="1200" cap="none" spc="359" normalizeH="0" baseline="0" noProof="0" dirty="0">
                <a:ln>
                  <a:noFill/>
                </a:ln>
                <a:solidFill>
                  <a:srgbClr val="26181C"/>
                </a:solidFill>
                <a:effectLst/>
                <a:uLnTx/>
                <a:uFillTx/>
                <a:latin typeface="Arial" panose="020B0604020202020204" pitchFamily="34" charset="0"/>
                <a:cs typeface="Arial" panose="020B0604020202020204" pitchFamily="34" charset="0"/>
              </a:rPr>
              <a:t>New ways to make money</a:t>
            </a:r>
          </a:p>
        </p:txBody>
      </p:sp>
      <p:sp>
        <p:nvSpPr>
          <p:cNvPr id="70" name="TextBox 69">
            <a:extLst>
              <a:ext uri="{FF2B5EF4-FFF2-40B4-BE49-F238E27FC236}">
                <a16:creationId xmlns:a16="http://schemas.microsoft.com/office/drawing/2014/main" id="{FD20CC1D-6449-AE7B-97BA-BE7E6C9F4E06}"/>
              </a:ext>
            </a:extLst>
          </p:cNvPr>
          <p:cNvSpPr txBox="1"/>
          <p:nvPr/>
        </p:nvSpPr>
        <p:spPr>
          <a:xfrm>
            <a:off x="7141745" y="2839244"/>
            <a:ext cx="7829441" cy="3416320"/>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The vaping industry spends millions of pounds to get young people like you addicted to their products.</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They do not care about you; they just want to make money. </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So, it's important to understand these manipulative tactics to resist the marketing influences from vape companies.</a:t>
            </a:r>
          </a:p>
        </p:txBody>
      </p:sp>
      <p:sp>
        <p:nvSpPr>
          <p:cNvPr id="71" name="TextBox 70">
            <a:extLst>
              <a:ext uri="{FF2B5EF4-FFF2-40B4-BE49-F238E27FC236}">
                <a16:creationId xmlns:a16="http://schemas.microsoft.com/office/drawing/2014/main" id="{8070813C-C267-D5E4-2FAC-343C55322C17}"/>
              </a:ext>
            </a:extLst>
          </p:cNvPr>
          <p:cNvSpPr txBox="1"/>
          <p:nvPr/>
        </p:nvSpPr>
        <p:spPr>
          <a:xfrm>
            <a:off x="6622630" y="7092370"/>
            <a:ext cx="7801780" cy="1328023"/>
          </a:xfrm>
          <a:prstGeom prst="round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2400" b="1" dirty="0">
                <a:latin typeface="Arial" panose="020B0604020202020204" pitchFamily="34" charset="0"/>
                <a:cs typeface="Arial" panose="020B0604020202020204" pitchFamily="34" charset="0"/>
              </a:rPr>
              <a:t>Write in your book: </a:t>
            </a:r>
            <a:r>
              <a:rPr lang="en-GB" sz="2400" dirty="0">
                <a:solidFill>
                  <a:srgbClr val="424242"/>
                </a:solidFill>
                <a:latin typeface="Arial" panose="020B0604020202020204" pitchFamily="34" charset="0"/>
                <a:cs typeface="Arial" panose="020B0604020202020204" pitchFamily="34" charset="0"/>
              </a:rPr>
              <a:t>Tobacco and v</a:t>
            </a:r>
            <a:r>
              <a:rPr lang="en-GB" sz="2400" i="0" dirty="0">
                <a:solidFill>
                  <a:srgbClr val="424242"/>
                </a:solidFill>
                <a:effectLst/>
                <a:latin typeface="Arial" panose="020B0604020202020204" pitchFamily="34" charset="0"/>
                <a:cs typeface="Arial" panose="020B0604020202020204" pitchFamily="34" charset="0"/>
              </a:rPr>
              <a:t>aping companies spend a lot of money to get young people addicted to their products. </a:t>
            </a:r>
            <a:endParaRPr lang="en-GB" sz="2400" i="1" dirty="0">
              <a:latin typeface="Arial" panose="020B0604020202020204" pitchFamily="34" charset="0"/>
              <a:cs typeface="Arial" panose="020B0604020202020204" pitchFamily="34" charset="0"/>
            </a:endParaRPr>
          </a:p>
        </p:txBody>
      </p:sp>
      <p:sp>
        <p:nvSpPr>
          <p:cNvPr id="2" name="Freeform 11">
            <a:extLst>
              <a:ext uri="{FF2B5EF4-FFF2-40B4-BE49-F238E27FC236}">
                <a16:creationId xmlns:a16="http://schemas.microsoft.com/office/drawing/2014/main" id="{F0E3DB0A-0920-4231-DAAB-446F14C8A289}"/>
              </a:ext>
            </a:extLst>
          </p:cNvPr>
          <p:cNvSpPr/>
          <p:nvPr/>
        </p:nvSpPr>
        <p:spPr>
          <a:xfrm>
            <a:off x="14116858" y="8977611"/>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16"/>
            <a:stretch>
              <a:fillRect/>
            </a:stretch>
          </a:blipFill>
        </p:spPr>
        <p:txBody>
          <a:bodyPr/>
          <a:lstStyle/>
          <a:p>
            <a:endParaRPr lang="en-GB"/>
          </a:p>
        </p:txBody>
      </p:sp>
      <p:pic>
        <p:nvPicPr>
          <p:cNvPr id="4" name="Picture 3" descr="A logo on a black background&#10;&#10;AI-generated content may be incorrect.">
            <a:extLst>
              <a:ext uri="{FF2B5EF4-FFF2-40B4-BE49-F238E27FC236}">
                <a16:creationId xmlns:a16="http://schemas.microsoft.com/office/drawing/2014/main" id="{8D890BA1-7982-B39E-3250-4C34527A243C}"/>
              </a:ext>
            </a:extLst>
          </p:cNvPr>
          <p:cNvPicPr>
            <a:picLocks noChangeAspect="1"/>
          </p:cNvPicPr>
          <p:nvPr/>
        </p:nvPicPr>
        <p:blipFill>
          <a:blip r:embed="rId17"/>
          <a:stretch>
            <a:fillRect/>
          </a:stretch>
        </p:blipFill>
        <p:spPr>
          <a:xfrm>
            <a:off x="16237419" y="8491691"/>
            <a:ext cx="1664895" cy="176842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F5EF"/>
        </a:solidFill>
        <a:effectLst/>
      </p:bgPr>
    </p:bg>
    <p:spTree>
      <p:nvGrpSpPr>
        <p:cNvPr id="1" name=""/>
        <p:cNvGrpSpPr/>
        <p:nvPr/>
      </p:nvGrpSpPr>
      <p:grpSpPr>
        <a:xfrm>
          <a:off x="0" y="0"/>
          <a:ext cx="0" cy="0"/>
          <a:chOff x="0" y="0"/>
          <a:chExt cx="0" cy="0"/>
        </a:xfrm>
      </p:grpSpPr>
      <p:sp>
        <p:nvSpPr>
          <p:cNvPr id="2" name="TextBox 2"/>
          <p:cNvSpPr txBox="1"/>
          <p:nvPr/>
        </p:nvSpPr>
        <p:spPr>
          <a:xfrm>
            <a:off x="0" y="2357669"/>
            <a:ext cx="16484262" cy="5424370"/>
          </a:xfrm>
          <a:prstGeom prst="rect">
            <a:avLst/>
          </a:prstGeom>
        </p:spPr>
        <p:txBody>
          <a:bodyPr lIns="0" tIns="0" rIns="0" bIns="0" rtlCol="0" anchor="t">
            <a:spAutoFit/>
          </a:bodyPr>
          <a:lstStyle/>
          <a:p>
            <a:pPr marL="1350728" lvl="1" indent="-675364">
              <a:lnSpc>
                <a:spcPts val="10948"/>
              </a:lnSpc>
              <a:buFont typeface="Arial"/>
              <a:buChar char="•"/>
            </a:pPr>
            <a:r>
              <a:rPr lang="en-US" sz="6256" dirty="0">
                <a:solidFill>
                  <a:srgbClr val="000000"/>
                </a:solidFill>
                <a:latin typeface="Arial" panose="020B0604020202020204" pitchFamily="34" charset="0"/>
                <a:cs typeface="Arial" panose="020B0604020202020204" pitchFamily="34" charset="0"/>
              </a:rPr>
              <a:t>Refusal skills </a:t>
            </a:r>
          </a:p>
          <a:p>
            <a:pPr marL="1350728" lvl="1" indent="-675364">
              <a:lnSpc>
                <a:spcPts val="10948"/>
              </a:lnSpc>
              <a:buFont typeface="Arial"/>
              <a:buChar char="•"/>
            </a:pPr>
            <a:r>
              <a:rPr lang="en-US" sz="6256" dirty="0">
                <a:solidFill>
                  <a:srgbClr val="000000"/>
                </a:solidFill>
                <a:latin typeface="Arial" panose="020B0604020202020204" pitchFamily="34" charset="0"/>
                <a:cs typeface="Arial" panose="020B0604020202020204" pitchFamily="34" charset="0"/>
              </a:rPr>
              <a:t>How to decode marketing tactics</a:t>
            </a:r>
          </a:p>
          <a:p>
            <a:pPr marL="1350728" lvl="1" indent="-675364">
              <a:lnSpc>
                <a:spcPts val="10948"/>
              </a:lnSpc>
              <a:buFont typeface="Arial"/>
              <a:buChar char="•"/>
            </a:pPr>
            <a:r>
              <a:rPr lang="en-US" sz="6256" dirty="0">
                <a:solidFill>
                  <a:srgbClr val="000000"/>
                </a:solidFill>
                <a:latin typeface="Arial" panose="020B0604020202020204" pitchFamily="34" charset="0"/>
                <a:cs typeface="Arial" panose="020B0604020202020204" pitchFamily="34" charset="0"/>
              </a:rPr>
              <a:t>Methods to refuse marketing from tobacco and vape companies</a:t>
            </a:r>
          </a:p>
        </p:txBody>
      </p:sp>
      <p:sp>
        <p:nvSpPr>
          <p:cNvPr id="5" name="TextBox 5"/>
          <p:cNvSpPr txBox="1"/>
          <p:nvPr/>
        </p:nvSpPr>
        <p:spPr>
          <a:xfrm>
            <a:off x="1424678" y="586594"/>
            <a:ext cx="4060031" cy="1474571"/>
          </a:xfrm>
          <a:prstGeom prst="rect">
            <a:avLst/>
          </a:prstGeom>
        </p:spPr>
        <p:txBody>
          <a:bodyPr lIns="0" tIns="0" rIns="0" bIns="0" rtlCol="0" anchor="t">
            <a:spAutoFit/>
          </a:bodyPr>
          <a:lstStyle/>
          <a:p>
            <a:pPr algn="ctr">
              <a:lnSpc>
                <a:spcPts val="12599"/>
              </a:lnSpc>
            </a:pPr>
            <a:r>
              <a:rPr lang="en-US" sz="9000" dirty="0">
                <a:solidFill>
                  <a:srgbClr val="000000"/>
                </a:solidFill>
                <a:latin typeface="Arial" panose="020B0604020202020204" pitchFamily="34" charset="0"/>
                <a:cs typeface="Arial" panose="020B0604020202020204" pitchFamily="34" charset="0"/>
              </a:rPr>
              <a:t>Topics</a:t>
            </a:r>
          </a:p>
        </p:txBody>
      </p:sp>
      <p:sp>
        <p:nvSpPr>
          <p:cNvPr id="4" name="Freeform 11">
            <a:extLst>
              <a:ext uri="{FF2B5EF4-FFF2-40B4-BE49-F238E27FC236}">
                <a16:creationId xmlns:a16="http://schemas.microsoft.com/office/drawing/2014/main" id="{7C1C6C58-E21E-28D6-E688-177182B95D7B}"/>
              </a:ext>
            </a:extLst>
          </p:cNvPr>
          <p:cNvSpPr/>
          <p:nvPr/>
        </p:nvSpPr>
        <p:spPr>
          <a:xfrm>
            <a:off x="14116858" y="8977611"/>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3"/>
            <a:stretch>
              <a:fillRect/>
            </a:stretch>
          </a:blipFill>
        </p:spPr>
        <p:txBody>
          <a:bodyPr/>
          <a:lstStyle/>
          <a:p>
            <a:endParaRPr lang="en-GB"/>
          </a:p>
        </p:txBody>
      </p:sp>
      <p:pic>
        <p:nvPicPr>
          <p:cNvPr id="6" name="Picture 5" descr="A logo on a black background&#10;&#10;AI-generated content may be incorrect.">
            <a:extLst>
              <a:ext uri="{FF2B5EF4-FFF2-40B4-BE49-F238E27FC236}">
                <a16:creationId xmlns:a16="http://schemas.microsoft.com/office/drawing/2014/main" id="{6887A8C8-E1BD-80D7-61E9-C21A49DEE3A7}"/>
              </a:ext>
            </a:extLst>
          </p:cNvPr>
          <p:cNvPicPr>
            <a:picLocks noChangeAspect="1"/>
          </p:cNvPicPr>
          <p:nvPr/>
        </p:nvPicPr>
        <p:blipFill>
          <a:blip r:embed="rId4"/>
          <a:stretch>
            <a:fillRect/>
          </a:stretch>
        </p:blipFill>
        <p:spPr>
          <a:xfrm>
            <a:off x="16237419" y="8491691"/>
            <a:ext cx="1664895" cy="176842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Freeform 4"/>
          <p:cNvSpPr/>
          <p:nvPr/>
        </p:nvSpPr>
        <p:spPr>
          <a:xfrm>
            <a:off x="559610" y="1697178"/>
            <a:ext cx="15650307" cy="7052523"/>
          </a:xfrm>
          <a:custGeom>
            <a:avLst/>
            <a:gdLst/>
            <a:ahLst/>
            <a:cxnLst/>
            <a:rect l="l" t="t" r="r" b="b"/>
            <a:pathLst>
              <a:path w="13221405" h="3766876">
                <a:moveTo>
                  <a:pt x="12593628" y="3712398"/>
                </a:moveTo>
                <a:cubicBezTo>
                  <a:pt x="12593628" y="3712398"/>
                  <a:pt x="11862753" y="3766876"/>
                  <a:pt x="10064507" y="3764254"/>
                </a:cubicBezTo>
                <a:cubicBezTo>
                  <a:pt x="4841187" y="3762092"/>
                  <a:pt x="1057074" y="3754267"/>
                  <a:pt x="1057074" y="3754267"/>
                </a:cubicBezTo>
                <a:cubicBezTo>
                  <a:pt x="812932" y="3745433"/>
                  <a:pt x="449110" y="3724203"/>
                  <a:pt x="282371" y="3666025"/>
                </a:cubicBezTo>
                <a:cubicBezTo>
                  <a:pt x="4469" y="3569062"/>
                  <a:pt x="0" y="3395783"/>
                  <a:pt x="0" y="2745048"/>
                </a:cubicBezTo>
                <a:lnTo>
                  <a:pt x="0" y="2745021"/>
                </a:lnTo>
                <a:cubicBezTo>
                  <a:pt x="8536" y="491230"/>
                  <a:pt x="0" y="345608"/>
                  <a:pt x="77597" y="223930"/>
                </a:cubicBezTo>
                <a:cubicBezTo>
                  <a:pt x="217372" y="4759"/>
                  <a:pt x="519255" y="4073"/>
                  <a:pt x="937909" y="4073"/>
                </a:cubicBezTo>
                <a:cubicBezTo>
                  <a:pt x="937909" y="4073"/>
                  <a:pt x="2649533" y="15681"/>
                  <a:pt x="8138494" y="7673"/>
                </a:cubicBezTo>
                <a:cubicBezTo>
                  <a:pt x="11643826" y="0"/>
                  <a:pt x="12360559" y="6979"/>
                  <a:pt x="12360559" y="6979"/>
                </a:cubicBezTo>
                <a:cubicBezTo>
                  <a:pt x="12728867" y="14458"/>
                  <a:pt x="12867127" y="42638"/>
                  <a:pt x="13064868" y="165219"/>
                </a:cubicBezTo>
                <a:cubicBezTo>
                  <a:pt x="13215885" y="258836"/>
                  <a:pt x="13221405" y="476157"/>
                  <a:pt x="13212266" y="2745021"/>
                </a:cubicBezTo>
                <a:lnTo>
                  <a:pt x="13212266" y="2745048"/>
                </a:lnTo>
                <a:cubicBezTo>
                  <a:pt x="13212265" y="3513748"/>
                  <a:pt x="13169481" y="3662336"/>
                  <a:pt x="12593628" y="3712398"/>
                </a:cubicBezTo>
                <a:close/>
              </a:path>
            </a:pathLst>
          </a:custGeom>
          <a:solidFill>
            <a:srgbClr val="E4E8E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ea typeface="+mn-ea"/>
                <a:cs typeface="+mn-cs"/>
              </a:rPr>
              <a:t>  In your groups, think </a:t>
            </a:r>
            <a:r>
              <a:rPr lang="en-GB" sz="4000" dirty="0">
                <a:solidFill>
                  <a:prstClr val="black"/>
                </a:solidFill>
              </a:rPr>
              <a:t>of</a:t>
            </a:r>
            <a:r>
              <a:rPr kumimoji="0" lang="en-GB" sz="4000" b="0" i="0" u="none" strike="noStrike" kern="1200" cap="none" spc="0" normalizeH="0" baseline="0" noProof="0" dirty="0">
                <a:ln>
                  <a:noFill/>
                </a:ln>
                <a:solidFill>
                  <a:prstClr val="black"/>
                </a:solidFill>
                <a:effectLst/>
                <a:uLnTx/>
                <a:uFillTx/>
                <a:ea typeface="+mn-ea"/>
                <a:cs typeface="+mn-cs"/>
              </a:rPr>
              <a:t> the ad you have </a:t>
            </a:r>
            <a:r>
              <a:rPr lang="en-GB" sz="4000" dirty="0">
                <a:solidFill>
                  <a:prstClr val="black"/>
                </a:solidFill>
              </a:rPr>
              <a:t>been given. What if it </a:t>
            </a:r>
            <a:r>
              <a:rPr kumimoji="0" lang="en-GB" sz="4000" b="0" i="0" u="none" strike="noStrike" kern="1200" cap="none" spc="0" normalizeH="0" baseline="0" noProof="0" dirty="0">
                <a:ln>
                  <a:noFill/>
                </a:ln>
                <a:solidFill>
                  <a:prstClr val="black"/>
                </a:solidFill>
                <a:effectLst/>
                <a:uLnTx/>
                <a:uFillTx/>
                <a:ea typeface="+mn-ea"/>
                <a:cs typeface="+mn-cs"/>
              </a:rPr>
              <a:t>had to be 110% honest about what it is selling</a:t>
            </a:r>
            <a:r>
              <a:rPr lang="en-GB" sz="4000" dirty="0">
                <a:solidFill>
                  <a:prstClr val="black"/>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4000" b="1" dirty="0">
                <a:solidFill>
                  <a:prstClr val="black"/>
                </a:solidFill>
              </a:rPr>
              <a:t>Think about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4000" dirty="0">
                <a:solidFill>
                  <a:prstClr val="black"/>
                </a:solidFill>
              </a:rPr>
              <a:t>Who paid for the ad?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4000" b="0" i="0" u="none" strike="noStrike" kern="1200" cap="none" spc="0" normalizeH="0" baseline="0" noProof="0" dirty="0">
                <a:ln>
                  <a:noFill/>
                </a:ln>
                <a:solidFill>
                  <a:prstClr val="black"/>
                </a:solidFill>
                <a:effectLst/>
                <a:uLnTx/>
                <a:uFillTx/>
                <a:ea typeface="+mn-ea"/>
                <a:cs typeface="+mn-cs"/>
              </a:rPr>
              <a:t>Who are they targeting with the ad and why?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4000" dirty="0">
                <a:solidFill>
                  <a:prstClr val="black"/>
                </a:solidFill>
              </a:rPr>
              <a:t>How did they make the ad appealing?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4000" b="0" i="0" u="none" strike="noStrike" kern="1200" cap="none" spc="0" normalizeH="0" baseline="0" noProof="0" dirty="0">
                <a:ln>
                  <a:noFill/>
                </a:ln>
                <a:solidFill>
                  <a:prstClr val="black"/>
                </a:solidFill>
                <a:effectLst/>
                <a:uLnTx/>
                <a:uFillTx/>
                <a:ea typeface="+mn-ea"/>
                <a:cs typeface="+mn-cs"/>
              </a:rPr>
              <a:t>What would be an honest slogan for the ad?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4000" dirty="0">
              <a:solidFill>
                <a:prstClr val="black"/>
              </a:solidFill>
            </a:endParaRPr>
          </a:p>
          <a:p>
            <a:pPr marR="0" lvl="0" algn="l" defTabSz="914400" rtl="0" eaLnBrk="1" fontAlgn="auto" latinLnBrk="0" hangingPunct="1">
              <a:lnSpc>
                <a:spcPct val="100000"/>
              </a:lnSpc>
              <a:spcBef>
                <a:spcPts val="0"/>
              </a:spcBef>
              <a:spcAft>
                <a:spcPts val="0"/>
              </a:spcAft>
              <a:buClrTx/>
              <a:buSzTx/>
              <a:tabLst/>
              <a:defRPr/>
            </a:pPr>
            <a:r>
              <a:rPr lang="en-GB" sz="4000" dirty="0">
                <a:solidFill>
                  <a:prstClr val="black"/>
                </a:solidFill>
              </a:rPr>
              <a:t>Rewrite the ad based on your new 110% honest slogan.</a:t>
            </a:r>
            <a:endParaRPr kumimoji="0" lang="en-GB" sz="4000" b="0" i="0" u="none" strike="noStrike" kern="1200" cap="none" spc="0" normalizeH="0" baseline="0" noProof="0" dirty="0">
              <a:ln>
                <a:noFill/>
              </a:ln>
              <a:solidFill>
                <a:prstClr val="black"/>
              </a:solidFill>
              <a:effectLst/>
              <a:uLnTx/>
              <a:uFillTx/>
              <a:ea typeface="+mn-ea"/>
              <a:cs typeface="+mn-cs"/>
            </a:endParaRPr>
          </a:p>
        </p:txBody>
      </p:sp>
      <p:sp>
        <p:nvSpPr>
          <p:cNvPr id="21" name="Freeform 21"/>
          <p:cNvSpPr/>
          <p:nvPr/>
        </p:nvSpPr>
        <p:spPr>
          <a:xfrm flipH="1">
            <a:off x="13076964" y="4014083"/>
            <a:ext cx="1823811" cy="2504056"/>
          </a:xfrm>
          <a:custGeom>
            <a:avLst/>
            <a:gdLst/>
            <a:ahLst/>
            <a:cxnLst/>
            <a:rect l="l" t="t" r="r" b="b"/>
            <a:pathLst>
              <a:path w="1325822" h="1828721">
                <a:moveTo>
                  <a:pt x="1325822" y="0"/>
                </a:moveTo>
                <a:lnTo>
                  <a:pt x="0" y="0"/>
                </a:lnTo>
                <a:lnTo>
                  <a:pt x="0" y="1828720"/>
                </a:lnTo>
                <a:lnTo>
                  <a:pt x="1325822" y="1828720"/>
                </a:lnTo>
                <a:lnTo>
                  <a:pt x="1325822"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Freeform 24"/>
          <p:cNvSpPr/>
          <p:nvPr/>
        </p:nvSpPr>
        <p:spPr>
          <a:xfrm>
            <a:off x="13601774" y="5414727"/>
            <a:ext cx="4127316" cy="4872273"/>
          </a:xfrm>
          <a:custGeom>
            <a:avLst/>
            <a:gdLst/>
            <a:ahLst/>
            <a:cxnLst/>
            <a:rect l="l" t="t" r="r" b="b"/>
            <a:pathLst>
              <a:path w="4127316" h="4872273">
                <a:moveTo>
                  <a:pt x="0" y="0"/>
                </a:moveTo>
                <a:lnTo>
                  <a:pt x="4127316" y="0"/>
                </a:lnTo>
                <a:lnTo>
                  <a:pt x="4127316" y="4872272"/>
                </a:lnTo>
                <a:lnTo>
                  <a:pt x="0" y="4872272"/>
                </a:lnTo>
                <a:lnTo>
                  <a:pt x="0" y="0"/>
                </a:lnTo>
                <a:close/>
              </a:path>
            </a:pathLst>
          </a:custGeom>
          <a:blipFill>
            <a:blip r:embed="rId5"/>
            <a:stretch>
              <a:fillRect l="-388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56" name="TextBox 55">
            <a:extLst>
              <a:ext uri="{FF2B5EF4-FFF2-40B4-BE49-F238E27FC236}">
                <a16:creationId xmlns:a16="http://schemas.microsoft.com/office/drawing/2014/main" id="{6047015C-3B27-4F9D-C823-77749BDDFD12}"/>
              </a:ext>
            </a:extLst>
          </p:cNvPr>
          <p:cNvSpPr txBox="1"/>
          <p:nvPr/>
        </p:nvSpPr>
        <p:spPr>
          <a:xfrm>
            <a:off x="13489363" y="4453999"/>
            <a:ext cx="1143000" cy="769441"/>
          </a:xfrm>
          <a:prstGeom prst="rect">
            <a:avLst/>
          </a:prstGeom>
          <a:noFill/>
        </p:spPr>
        <p:txBody>
          <a:bodyPr wrap="square" rtlCol="0">
            <a:spAutoFit/>
          </a:bodyPr>
          <a:lstStyle/>
          <a:p>
            <a:r>
              <a:rPr lang="en-GB" sz="4400" b="1" dirty="0">
                <a:solidFill>
                  <a:srgbClr val="FFC000"/>
                </a:solidFill>
              </a:rPr>
              <a:t>£££</a:t>
            </a:r>
          </a:p>
        </p:txBody>
      </p:sp>
      <p:sp>
        <p:nvSpPr>
          <p:cNvPr id="57" name="TextBox 56">
            <a:extLst>
              <a:ext uri="{FF2B5EF4-FFF2-40B4-BE49-F238E27FC236}">
                <a16:creationId xmlns:a16="http://schemas.microsoft.com/office/drawing/2014/main" id="{CE4FCC06-06D0-C48E-F904-DB6F97F8EFE9}"/>
              </a:ext>
            </a:extLst>
          </p:cNvPr>
          <p:cNvSpPr txBox="1"/>
          <p:nvPr/>
        </p:nvSpPr>
        <p:spPr>
          <a:xfrm>
            <a:off x="903513" y="77850"/>
            <a:ext cx="14020800" cy="1754326"/>
          </a:xfrm>
          <a:prstGeom prst="rect">
            <a:avLst/>
          </a:prstGeom>
          <a:noFill/>
        </p:spPr>
        <p:txBody>
          <a:bodyPr wrap="square" rtlCol="0">
            <a:spAutoFit/>
          </a:bodyPr>
          <a:lstStyle/>
          <a:p>
            <a:r>
              <a:rPr lang="en-GB" sz="6000" dirty="0">
                <a:latin typeface="Arial" panose="020B0604020202020204" pitchFamily="34" charset="0"/>
                <a:cs typeface="Arial" panose="020B0604020202020204" pitchFamily="34" charset="0"/>
              </a:rPr>
              <a:t>ACTIVITY: DE/RECONSTRUCT ADS</a:t>
            </a:r>
          </a:p>
          <a:p>
            <a:endParaRPr lang="en-GB" sz="4800" dirty="0">
              <a:solidFill>
                <a:schemeClr val="bg1"/>
              </a:solidFill>
              <a:latin typeface="Lazydog" panose="020B0604020202020204" charset="0"/>
            </a:endParaRPr>
          </a:p>
        </p:txBody>
      </p:sp>
      <p:grpSp>
        <p:nvGrpSpPr>
          <p:cNvPr id="25" name="Group 24">
            <a:extLst>
              <a:ext uri="{FF2B5EF4-FFF2-40B4-BE49-F238E27FC236}">
                <a16:creationId xmlns:a16="http://schemas.microsoft.com/office/drawing/2014/main" id="{3DF40C46-7367-736F-DFC0-BCD6F5414DCE}"/>
              </a:ext>
            </a:extLst>
          </p:cNvPr>
          <p:cNvGrpSpPr/>
          <p:nvPr/>
        </p:nvGrpSpPr>
        <p:grpSpPr>
          <a:xfrm>
            <a:off x="14541221" y="3767278"/>
            <a:ext cx="2248423" cy="2954893"/>
            <a:chOff x="15367363" y="2128387"/>
            <a:chExt cx="2248423" cy="2954893"/>
          </a:xfrm>
        </p:grpSpPr>
        <p:sp>
          <p:nvSpPr>
            <p:cNvPr id="22" name="Freeform 22"/>
            <p:cNvSpPr/>
            <p:nvPr/>
          </p:nvSpPr>
          <p:spPr>
            <a:xfrm>
              <a:off x="15367363" y="2128387"/>
              <a:ext cx="2248423" cy="2954893"/>
            </a:xfrm>
            <a:custGeom>
              <a:avLst/>
              <a:gdLst/>
              <a:ahLst/>
              <a:cxnLst/>
              <a:rect l="l" t="t" r="r" b="b"/>
              <a:pathLst>
                <a:path w="1325822" h="1828721">
                  <a:moveTo>
                    <a:pt x="0" y="0"/>
                  </a:moveTo>
                  <a:lnTo>
                    <a:pt x="1325823" y="0"/>
                  </a:lnTo>
                  <a:lnTo>
                    <a:pt x="1325823" y="1828721"/>
                  </a:lnTo>
                  <a:lnTo>
                    <a:pt x="0" y="18287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pic>
          <p:nvPicPr>
            <p:cNvPr id="23" name="Graphic 22" descr="Dizzy face outline with solid fill">
              <a:extLst>
                <a:ext uri="{FF2B5EF4-FFF2-40B4-BE49-F238E27FC236}">
                  <a16:creationId xmlns:a16="http://schemas.microsoft.com/office/drawing/2014/main" id="{568EB5D2-5BC1-C882-68F8-FCC81070ACC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721622" y="2322557"/>
              <a:ext cx="1600200" cy="1600200"/>
            </a:xfrm>
            <a:prstGeom prst="rect">
              <a:avLst/>
            </a:prstGeom>
          </p:spPr>
        </p:pic>
      </p:grpSp>
      <p:sp>
        <p:nvSpPr>
          <p:cNvPr id="2" name="Freeform 11">
            <a:extLst>
              <a:ext uri="{FF2B5EF4-FFF2-40B4-BE49-F238E27FC236}">
                <a16:creationId xmlns:a16="http://schemas.microsoft.com/office/drawing/2014/main" id="{7156C88A-7587-DBE7-B0D7-75B066C662AB}"/>
              </a:ext>
            </a:extLst>
          </p:cNvPr>
          <p:cNvSpPr/>
          <p:nvPr/>
        </p:nvSpPr>
        <p:spPr>
          <a:xfrm>
            <a:off x="14375119" y="570427"/>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8"/>
            <a:stretch>
              <a:fillRect/>
            </a:stretch>
          </a:blipFill>
        </p:spPr>
        <p:txBody>
          <a:bodyPr/>
          <a:lstStyle/>
          <a:p>
            <a:endParaRPr lang="en-GB"/>
          </a:p>
        </p:txBody>
      </p:sp>
      <p:pic>
        <p:nvPicPr>
          <p:cNvPr id="3" name="Picture 2" descr="A logo on a black background&#10;&#10;AI-generated content may be incorrect.">
            <a:extLst>
              <a:ext uri="{FF2B5EF4-FFF2-40B4-BE49-F238E27FC236}">
                <a16:creationId xmlns:a16="http://schemas.microsoft.com/office/drawing/2014/main" id="{B0E56210-E5E8-07CB-2DF5-DD690AD83210}"/>
              </a:ext>
            </a:extLst>
          </p:cNvPr>
          <p:cNvPicPr>
            <a:picLocks noChangeAspect="1"/>
          </p:cNvPicPr>
          <p:nvPr/>
        </p:nvPicPr>
        <p:blipFill>
          <a:blip r:embed="rId9"/>
          <a:stretch>
            <a:fillRect/>
          </a:stretch>
        </p:blipFill>
        <p:spPr>
          <a:xfrm>
            <a:off x="16495680" y="84507"/>
            <a:ext cx="1664895" cy="1768425"/>
          </a:xfrm>
          <a:prstGeom prst="rect">
            <a:avLst/>
          </a:prstGeom>
        </p:spPr>
      </p:pic>
    </p:spTree>
    <p:extLst>
      <p:ext uri="{BB962C8B-B14F-4D97-AF65-F5344CB8AC3E}">
        <p14:creationId xmlns:p14="http://schemas.microsoft.com/office/powerpoint/2010/main" val="1783666303"/>
      </p:ext>
    </p:extLst>
  </p:cSld>
  <p:clrMapOvr>
    <a:masterClrMapping/>
  </p:clrMapOvr>
  <p:transition>
    <p:cover dir="d"/>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CD245B4-04DD-E8FA-353E-08511136D25C}"/>
              </a:ext>
            </a:extLst>
          </p:cNvPr>
          <p:cNvSpPr txBox="1"/>
          <p:nvPr/>
        </p:nvSpPr>
        <p:spPr>
          <a:xfrm>
            <a:off x="11520264" y="2897405"/>
            <a:ext cx="6277154" cy="3371136"/>
          </a:xfrm>
          <a:prstGeom prst="round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2400" b="1" dirty="0">
                <a:latin typeface="Arial" panose="020B0604020202020204" pitchFamily="34" charset="0"/>
                <a:cs typeface="Arial" panose="020B0604020202020204" pitchFamily="34" charset="0"/>
              </a:rPr>
              <a:t>Write in your book: </a:t>
            </a:r>
          </a:p>
          <a:p>
            <a:pPr marL="457200" indent="-457200">
              <a:buFont typeface="+mj-lt"/>
              <a:buAutoNum type="arabicPeriod"/>
            </a:pPr>
            <a:r>
              <a:rPr lang="en-GB" sz="2400" i="0" dirty="0">
                <a:solidFill>
                  <a:srgbClr val="424242"/>
                </a:solidFill>
                <a:effectLst/>
                <a:latin typeface="Arial" panose="020B0604020202020204" pitchFamily="34" charset="0"/>
                <a:cs typeface="Arial" panose="020B0604020202020204" pitchFamily="34" charset="0"/>
              </a:rPr>
              <a:t>Something from the lesson that made you feel more confident</a:t>
            </a:r>
          </a:p>
          <a:p>
            <a:pPr marL="457200" indent="-457200">
              <a:buFont typeface="+mj-lt"/>
              <a:buAutoNum type="arabicPeriod"/>
            </a:pPr>
            <a:r>
              <a:rPr lang="en-GB" sz="2400" i="0" dirty="0">
                <a:solidFill>
                  <a:srgbClr val="424242"/>
                </a:solidFill>
                <a:effectLst/>
                <a:latin typeface="Arial" panose="020B0604020202020204" pitchFamily="34" charset="0"/>
                <a:cs typeface="Arial" panose="020B0604020202020204" pitchFamily="34" charset="0"/>
              </a:rPr>
              <a:t>An interesting fact you learned</a:t>
            </a:r>
          </a:p>
          <a:p>
            <a:pPr marL="457200" indent="-457200">
              <a:buFont typeface="+mj-lt"/>
              <a:buAutoNum type="arabicPeriod"/>
            </a:pPr>
            <a:r>
              <a:rPr lang="en-GB" sz="2400" i="0" dirty="0">
                <a:solidFill>
                  <a:srgbClr val="424242"/>
                </a:solidFill>
                <a:effectLst/>
                <a:latin typeface="Arial" panose="020B0604020202020204" pitchFamily="34" charset="0"/>
                <a:cs typeface="Arial" panose="020B0604020202020204" pitchFamily="34" charset="0"/>
              </a:rPr>
              <a:t>A reflection on how your opinion on vaping has changed, and if not, why not</a:t>
            </a:r>
          </a:p>
          <a:p>
            <a:endParaRPr lang="en-GB" sz="2400" i="1"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4F68EA-D5B7-B042-3DE6-8F7D4C97849A}"/>
              </a:ext>
            </a:extLst>
          </p:cNvPr>
          <p:cNvSpPr txBox="1"/>
          <p:nvPr/>
        </p:nvSpPr>
        <p:spPr>
          <a:xfrm>
            <a:off x="3690823" y="2916173"/>
            <a:ext cx="7829441" cy="1200329"/>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The tobacco industry is using the same marketing tactics as before to hook new young consumers on vapes.</a:t>
            </a:r>
          </a:p>
        </p:txBody>
      </p:sp>
      <p:sp>
        <p:nvSpPr>
          <p:cNvPr id="8" name="TextBox 36">
            <a:extLst>
              <a:ext uri="{FF2B5EF4-FFF2-40B4-BE49-F238E27FC236}">
                <a16:creationId xmlns:a16="http://schemas.microsoft.com/office/drawing/2014/main" id="{C23BBFE5-A47A-B843-D8C2-5073FFC6CB0B}"/>
              </a:ext>
            </a:extLst>
          </p:cNvPr>
          <p:cNvSpPr txBox="1"/>
          <p:nvPr/>
        </p:nvSpPr>
        <p:spPr>
          <a:xfrm>
            <a:off x="1622182" y="515783"/>
            <a:ext cx="12558916" cy="1181606"/>
          </a:xfrm>
          <a:prstGeom prst="rect">
            <a:avLst/>
          </a:prstGeom>
        </p:spPr>
        <p:txBody>
          <a:bodyPr lIns="0" tIns="0" rIns="0" bIns="0" rtlCol="0" anchor="t">
            <a:spAutoFit/>
          </a:bodyPr>
          <a:lstStyle/>
          <a:p>
            <a:pPr marL="0" marR="0" lvl="0" indent="0" algn="l" defTabSz="914400" rtl="0" eaLnBrk="1" fontAlgn="auto" latinLnBrk="0" hangingPunct="1">
              <a:lnSpc>
                <a:spcPts val="10080"/>
              </a:lnSpc>
              <a:spcBef>
                <a:spcPts val="0"/>
              </a:spcBef>
              <a:spcAft>
                <a:spcPts val="0"/>
              </a:spcAft>
              <a:buClrTx/>
              <a:buSzTx/>
              <a:buFontTx/>
              <a:buNone/>
              <a:tabLst/>
              <a:defRPr/>
            </a:pPr>
            <a:r>
              <a:rPr kumimoji="0" lang="en-US" sz="7200" b="0" i="0" u="none" strike="noStrike" kern="1200" cap="none" spc="359" normalizeH="0" baseline="0" noProof="0" dirty="0">
                <a:ln>
                  <a:noFill/>
                </a:ln>
                <a:solidFill>
                  <a:srgbClr val="26181C"/>
                </a:solidFill>
                <a:effectLst/>
                <a:uLnTx/>
                <a:uFillTx/>
                <a:latin typeface="Arial" panose="020B0604020202020204" pitchFamily="34" charset="0"/>
                <a:cs typeface="Arial" panose="020B0604020202020204" pitchFamily="34" charset="0"/>
              </a:rPr>
              <a:t>Key takeaways</a:t>
            </a:r>
          </a:p>
        </p:txBody>
      </p:sp>
      <p:sp>
        <p:nvSpPr>
          <p:cNvPr id="10" name="TextBox 9">
            <a:extLst>
              <a:ext uri="{FF2B5EF4-FFF2-40B4-BE49-F238E27FC236}">
                <a16:creationId xmlns:a16="http://schemas.microsoft.com/office/drawing/2014/main" id="{A346C631-7D88-9E64-0464-53B1B7C0781B}"/>
              </a:ext>
            </a:extLst>
          </p:cNvPr>
          <p:cNvSpPr txBox="1"/>
          <p:nvPr/>
        </p:nvSpPr>
        <p:spPr>
          <a:xfrm>
            <a:off x="3690822" y="4598084"/>
            <a:ext cx="7829441" cy="1200329"/>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Nicotine vape companies use the same eye-catching advertisements and marketing tricks to appeal to a young audience.</a:t>
            </a:r>
          </a:p>
        </p:txBody>
      </p:sp>
      <p:sp>
        <p:nvSpPr>
          <p:cNvPr id="11" name="TextBox 10">
            <a:extLst>
              <a:ext uri="{FF2B5EF4-FFF2-40B4-BE49-F238E27FC236}">
                <a16:creationId xmlns:a16="http://schemas.microsoft.com/office/drawing/2014/main" id="{A9919D5E-040E-547E-8B84-786843CA945C}"/>
              </a:ext>
            </a:extLst>
          </p:cNvPr>
          <p:cNvSpPr txBox="1"/>
          <p:nvPr/>
        </p:nvSpPr>
        <p:spPr>
          <a:xfrm>
            <a:off x="3690822" y="6201182"/>
            <a:ext cx="7829441" cy="1200329"/>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The tobacco industry uses sneaky messaging in ads and flavored vapes to get young consumers hooked on the nicotine in vapes.</a:t>
            </a:r>
          </a:p>
        </p:txBody>
      </p:sp>
      <p:pic>
        <p:nvPicPr>
          <p:cNvPr id="13" name="Picture 12">
            <a:extLst>
              <a:ext uri="{FF2B5EF4-FFF2-40B4-BE49-F238E27FC236}">
                <a16:creationId xmlns:a16="http://schemas.microsoft.com/office/drawing/2014/main" id="{08CA344F-FA8D-8464-E0F8-12008EC83C79}"/>
              </a:ext>
            </a:extLst>
          </p:cNvPr>
          <p:cNvPicPr>
            <a:picLocks noChangeAspect="1"/>
          </p:cNvPicPr>
          <p:nvPr/>
        </p:nvPicPr>
        <p:blipFill>
          <a:blip r:embed="rId3"/>
          <a:stretch>
            <a:fillRect/>
          </a:stretch>
        </p:blipFill>
        <p:spPr>
          <a:xfrm>
            <a:off x="826561" y="6201182"/>
            <a:ext cx="1728397" cy="1653441"/>
          </a:xfrm>
          <a:prstGeom prst="rect">
            <a:avLst/>
          </a:prstGeom>
        </p:spPr>
      </p:pic>
      <p:pic>
        <p:nvPicPr>
          <p:cNvPr id="14" name="Picture 13">
            <a:extLst>
              <a:ext uri="{FF2B5EF4-FFF2-40B4-BE49-F238E27FC236}">
                <a16:creationId xmlns:a16="http://schemas.microsoft.com/office/drawing/2014/main" id="{C2BCA069-3442-0154-0F44-8A81DFCDBA79}"/>
              </a:ext>
            </a:extLst>
          </p:cNvPr>
          <p:cNvPicPr>
            <a:picLocks noChangeAspect="1"/>
          </p:cNvPicPr>
          <p:nvPr/>
        </p:nvPicPr>
        <p:blipFill>
          <a:blip r:embed="rId4"/>
          <a:srcRect t="9520" b="7540"/>
          <a:stretch/>
        </p:blipFill>
        <p:spPr>
          <a:xfrm>
            <a:off x="722190" y="4552697"/>
            <a:ext cx="1937141" cy="1181606"/>
          </a:xfrm>
          <a:prstGeom prst="rect">
            <a:avLst/>
          </a:prstGeom>
        </p:spPr>
      </p:pic>
      <p:sp>
        <p:nvSpPr>
          <p:cNvPr id="16" name="TextBox 15">
            <a:extLst>
              <a:ext uri="{FF2B5EF4-FFF2-40B4-BE49-F238E27FC236}">
                <a16:creationId xmlns:a16="http://schemas.microsoft.com/office/drawing/2014/main" id="{2C39F6A9-7DE2-7BF1-F4C7-5A9F829EF279}"/>
              </a:ext>
            </a:extLst>
          </p:cNvPr>
          <p:cNvSpPr txBox="1"/>
          <p:nvPr/>
        </p:nvSpPr>
        <p:spPr>
          <a:xfrm>
            <a:off x="3126296" y="4753786"/>
            <a:ext cx="518736" cy="518581"/>
          </a:xfrm>
          <a:prstGeom prst="ellipse">
            <a:avLst/>
          </a:prstGeom>
          <a:solidFill>
            <a:schemeClr val="accent6">
              <a:lumMod val="60000"/>
              <a:lumOff val="40000"/>
            </a:schemeClr>
          </a:solidFill>
        </p:spPr>
        <p:txBody>
          <a:bodyPr wrap="square" rtlCol="0">
            <a:spAutoFit/>
          </a:bodyPr>
          <a:lstStyle/>
          <a:p>
            <a:pPr algn="ctr"/>
            <a:r>
              <a:rPr lang="en-GB" b="1" dirty="0">
                <a:latin typeface="Arial" panose="020B0604020202020204" pitchFamily="34" charset="0"/>
                <a:cs typeface="Arial" panose="020B0604020202020204" pitchFamily="34" charset="0"/>
              </a:rPr>
              <a:t>2</a:t>
            </a:r>
          </a:p>
        </p:txBody>
      </p:sp>
      <p:sp>
        <p:nvSpPr>
          <p:cNvPr id="17" name="TextBox 16">
            <a:extLst>
              <a:ext uri="{FF2B5EF4-FFF2-40B4-BE49-F238E27FC236}">
                <a16:creationId xmlns:a16="http://schemas.microsoft.com/office/drawing/2014/main" id="{154933BA-CC9D-BE30-696C-94FF1AF4836C}"/>
              </a:ext>
            </a:extLst>
          </p:cNvPr>
          <p:cNvSpPr txBox="1"/>
          <p:nvPr/>
        </p:nvSpPr>
        <p:spPr>
          <a:xfrm>
            <a:off x="3170868" y="3141234"/>
            <a:ext cx="518736" cy="518581"/>
          </a:xfrm>
          <a:prstGeom prst="ellipse">
            <a:avLst/>
          </a:prstGeom>
          <a:solidFill>
            <a:schemeClr val="accent6">
              <a:lumMod val="60000"/>
              <a:lumOff val="40000"/>
            </a:schemeClr>
          </a:solidFill>
        </p:spPr>
        <p:txBody>
          <a:bodyPr wrap="square" rtlCol="0">
            <a:spAutoFit/>
          </a:bodyPr>
          <a:lstStyle/>
          <a:p>
            <a:pPr algn="ctr"/>
            <a:r>
              <a:rPr lang="en-GB" b="1" dirty="0">
                <a:latin typeface="Arial" panose="020B0604020202020204" pitchFamily="34" charset="0"/>
                <a:cs typeface="Arial" panose="020B0604020202020204" pitchFamily="34" charset="0"/>
              </a:rPr>
              <a:t>1</a:t>
            </a:r>
          </a:p>
        </p:txBody>
      </p:sp>
      <p:sp>
        <p:nvSpPr>
          <p:cNvPr id="18" name="TextBox 17">
            <a:extLst>
              <a:ext uri="{FF2B5EF4-FFF2-40B4-BE49-F238E27FC236}">
                <a16:creationId xmlns:a16="http://schemas.microsoft.com/office/drawing/2014/main" id="{C01E60A7-3AAA-B4CE-78B9-793E3D26CC4A}"/>
              </a:ext>
            </a:extLst>
          </p:cNvPr>
          <p:cNvSpPr txBox="1"/>
          <p:nvPr/>
        </p:nvSpPr>
        <p:spPr>
          <a:xfrm>
            <a:off x="3126296" y="6366338"/>
            <a:ext cx="518736" cy="518581"/>
          </a:xfrm>
          <a:prstGeom prst="ellipse">
            <a:avLst/>
          </a:prstGeom>
          <a:solidFill>
            <a:schemeClr val="accent6">
              <a:lumMod val="60000"/>
              <a:lumOff val="40000"/>
            </a:schemeClr>
          </a:solidFill>
        </p:spPr>
        <p:txBody>
          <a:bodyPr wrap="square" rtlCol="0">
            <a:spAutoFit/>
          </a:bodyPr>
          <a:lstStyle/>
          <a:p>
            <a:pPr algn="ctr"/>
            <a:r>
              <a:rPr lang="en-GB" b="1" dirty="0">
                <a:latin typeface="Arial" panose="020B0604020202020204" pitchFamily="34" charset="0"/>
                <a:cs typeface="Arial" panose="020B0604020202020204" pitchFamily="34" charset="0"/>
              </a:rPr>
              <a:t>3</a:t>
            </a:r>
          </a:p>
        </p:txBody>
      </p:sp>
      <p:grpSp>
        <p:nvGrpSpPr>
          <p:cNvPr id="2" name="Group 1">
            <a:extLst>
              <a:ext uri="{FF2B5EF4-FFF2-40B4-BE49-F238E27FC236}">
                <a16:creationId xmlns:a16="http://schemas.microsoft.com/office/drawing/2014/main" id="{CE355922-54E5-6167-512F-A999E4861E89}"/>
              </a:ext>
            </a:extLst>
          </p:cNvPr>
          <p:cNvGrpSpPr/>
          <p:nvPr/>
        </p:nvGrpSpPr>
        <p:grpSpPr>
          <a:xfrm>
            <a:off x="287017" y="2164268"/>
            <a:ext cx="2839280" cy="2139166"/>
            <a:chOff x="1261943" y="5728006"/>
            <a:chExt cx="4959512" cy="3438189"/>
          </a:xfrm>
        </p:grpSpPr>
        <p:pic>
          <p:nvPicPr>
            <p:cNvPr id="3" name="Picture 2">
              <a:extLst>
                <a:ext uri="{FF2B5EF4-FFF2-40B4-BE49-F238E27FC236}">
                  <a16:creationId xmlns:a16="http://schemas.microsoft.com/office/drawing/2014/main" id="{2695C818-E7DC-112C-E6C2-E152F3D39C95}"/>
                </a:ext>
              </a:extLst>
            </p:cNvPr>
            <p:cNvPicPr>
              <a:picLocks noChangeAspect="1"/>
            </p:cNvPicPr>
            <p:nvPr/>
          </p:nvPicPr>
          <p:blipFill>
            <a:blip r:embed="rId5"/>
            <a:stretch>
              <a:fillRect/>
            </a:stretch>
          </p:blipFill>
          <p:spPr>
            <a:xfrm>
              <a:off x="3761910" y="5741086"/>
              <a:ext cx="2459545" cy="3425109"/>
            </a:xfrm>
            <a:prstGeom prst="rect">
              <a:avLst/>
            </a:prstGeom>
          </p:spPr>
        </p:pic>
        <p:pic>
          <p:nvPicPr>
            <p:cNvPr id="6" name="Picture 5">
              <a:extLst>
                <a:ext uri="{FF2B5EF4-FFF2-40B4-BE49-F238E27FC236}">
                  <a16:creationId xmlns:a16="http://schemas.microsoft.com/office/drawing/2014/main" id="{1FB70E3E-7159-1C35-4D76-493905F2FCC7}"/>
                </a:ext>
              </a:extLst>
            </p:cNvPr>
            <p:cNvPicPr>
              <a:picLocks noChangeAspect="1"/>
            </p:cNvPicPr>
            <p:nvPr/>
          </p:nvPicPr>
          <p:blipFill>
            <a:blip r:embed="rId6"/>
            <a:stretch>
              <a:fillRect/>
            </a:stretch>
          </p:blipFill>
          <p:spPr>
            <a:xfrm>
              <a:off x="1261943" y="5728006"/>
              <a:ext cx="2471858" cy="3398522"/>
            </a:xfrm>
            <a:prstGeom prst="rect">
              <a:avLst/>
            </a:prstGeom>
          </p:spPr>
        </p:pic>
      </p:grpSp>
      <p:sp>
        <p:nvSpPr>
          <p:cNvPr id="7" name="Freeform 11">
            <a:extLst>
              <a:ext uri="{FF2B5EF4-FFF2-40B4-BE49-F238E27FC236}">
                <a16:creationId xmlns:a16="http://schemas.microsoft.com/office/drawing/2014/main" id="{7CFAD270-FEDF-5CA1-12E6-9C4B5D5F305A}"/>
              </a:ext>
            </a:extLst>
          </p:cNvPr>
          <p:cNvSpPr/>
          <p:nvPr/>
        </p:nvSpPr>
        <p:spPr>
          <a:xfrm>
            <a:off x="14189010" y="8599884"/>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7"/>
            <a:stretch>
              <a:fillRect/>
            </a:stretch>
          </a:blipFill>
        </p:spPr>
        <p:txBody>
          <a:bodyPr/>
          <a:lstStyle/>
          <a:p>
            <a:endParaRPr lang="en-GB"/>
          </a:p>
        </p:txBody>
      </p:sp>
      <p:pic>
        <p:nvPicPr>
          <p:cNvPr id="9" name="Picture 8" descr="A logo on a black background&#10;&#10;AI-generated content may be incorrect.">
            <a:extLst>
              <a:ext uri="{FF2B5EF4-FFF2-40B4-BE49-F238E27FC236}">
                <a16:creationId xmlns:a16="http://schemas.microsoft.com/office/drawing/2014/main" id="{31C9D2A7-B69F-31EA-34DF-9ADEB18CF6CE}"/>
              </a:ext>
            </a:extLst>
          </p:cNvPr>
          <p:cNvPicPr>
            <a:picLocks noChangeAspect="1"/>
          </p:cNvPicPr>
          <p:nvPr/>
        </p:nvPicPr>
        <p:blipFill>
          <a:blip r:embed="rId8"/>
          <a:stretch>
            <a:fillRect/>
          </a:stretch>
        </p:blipFill>
        <p:spPr>
          <a:xfrm>
            <a:off x="16309571" y="8113964"/>
            <a:ext cx="1664895" cy="1768425"/>
          </a:xfrm>
          <a:prstGeom prst="rect">
            <a:avLst/>
          </a:prstGeom>
        </p:spPr>
      </p:pic>
    </p:spTree>
    <p:extLst>
      <p:ext uri="{BB962C8B-B14F-4D97-AF65-F5344CB8AC3E}">
        <p14:creationId xmlns:p14="http://schemas.microsoft.com/office/powerpoint/2010/main" val="209050069"/>
      </p:ext>
    </p:extLst>
  </p:cSld>
  <p:clrMapOvr>
    <a:masterClrMapping/>
  </p:clrMapOvr>
  <p:transition>
    <p:push dir="u"/>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Freeform 5"/>
          <p:cNvSpPr/>
          <p:nvPr/>
        </p:nvSpPr>
        <p:spPr>
          <a:xfrm>
            <a:off x="2879304" y="1708826"/>
            <a:ext cx="13154122" cy="4246444"/>
          </a:xfrm>
          <a:custGeom>
            <a:avLst/>
            <a:gdLst/>
            <a:ahLst/>
            <a:cxnLst/>
            <a:rect l="l" t="t" r="r" b="b"/>
            <a:pathLst>
              <a:path w="12282081" h="3085873">
                <a:moveTo>
                  <a:pt x="0" y="0"/>
                </a:moveTo>
                <a:lnTo>
                  <a:pt x="12282081" y="0"/>
                </a:lnTo>
                <a:lnTo>
                  <a:pt x="12282081" y="3085873"/>
                </a:lnTo>
                <a:lnTo>
                  <a:pt x="0" y="30858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Freeform 7"/>
          <p:cNvSpPr/>
          <p:nvPr/>
        </p:nvSpPr>
        <p:spPr>
          <a:xfrm>
            <a:off x="-5674567" y="2131010"/>
            <a:ext cx="12395326" cy="8258386"/>
          </a:xfrm>
          <a:custGeom>
            <a:avLst/>
            <a:gdLst/>
            <a:ahLst/>
            <a:cxnLst/>
            <a:rect l="l" t="t" r="r" b="b"/>
            <a:pathLst>
              <a:path w="12395326" h="8258386">
                <a:moveTo>
                  <a:pt x="0" y="0"/>
                </a:moveTo>
                <a:lnTo>
                  <a:pt x="12395326" y="0"/>
                </a:lnTo>
                <a:lnTo>
                  <a:pt x="12395326" y="8258385"/>
                </a:lnTo>
                <a:lnTo>
                  <a:pt x="0" y="8258385"/>
                </a:lnTo>
                <a:lnTo>
                  <a:pt x="0" y="0"/>
                </a:lnTo>
                <a:close/>
              </a:path>
            </a:pathLst>
          </a:custGeom>
          <a:blipFill>
            <a:blip r:embed="rId5"/>
            <a:stretch>
              <a:fillRect/>
            </a:stretch>
          </a:blipFill>
        </p:spPr>
        <p:txBody>
          <a:bodyPr/>
          <a:lstStyle/>
          <a:p>
            <a:endParaRPr lang="en-GB"/>
          </a:p>
        </p:txBody>
      </p:sp>
      <p:sp>
        <p:nvSpPr>
          <p:cNvPr id="8" name="TextBox 8"/>
          <p:cNvSpPr txBox="1"/>
          <p:nvPr/>
        </p:nvSpPr>
        <p:spPr>
          <a:xfrm>
            <a:off x="4210548" y="2506557"/>
            <a:ext cx="10491633" cy="2650982"/>
          </a:xfrm>
          <a:prstGeom prst="rect">
            <a:avLst/>
          </a:prstGeom>
        </p:spPr>
        <p:txBody>
          <a:bodyPr lIns="0" tIns="0" rIns="0" bIns="0" rtlCol="0" anchor="t">
            <a:spAutoFit/>
          </a:bodyPr>
          <a:lstStyle/>
          <a:p>
            <a:pPr algn="ctr">
              <a:lnSpc>
                <a:spcPts val="7055"/>
              </a:lnSpc>
              <a:spcBef>
                <a:spcPct val="0"/>
              </a:spcBef>
            </a:pPr>
            <a:r>
              <a:rPr lang="en-US" sz="5039" dirty="0">
                <a:solidFill>
                  <a:srgbClr val="000000"/>
                </a:solidFill>
                <a:latin typeface="Arial" panose="020B0604020202020204" pitchFamily="34" charset="0"/>
                <a:cs typeface="Arial" panose="020B0604020202020204" pitchFamily="34" charset="0"/>
              </a:rPr>
              <a:t>Even with the health concerns we covered last time, why do you think some people your age vape?</a:t>
            </a:r>
          </a:p>
        </p:txBody>
      </p:sp>
      <p:sp>
        <p:nvSpPr>
          <p:cNvPr id="12" name="TextBox 12"/>
          <p:cNvSpPr txBox="1"/>
          <p:nvPr/>
        </p:nvSpPr>
        <p:spPr>
          <a:xfrm>
            <a:off x="382164" y="396944"/>
            <a:ext cx="14018420" cy="737959"/>
          </a:xfrm>
          <a:prstGeom prst="rect">
            <a:avLst/>
          </a:prstGeom>
        </p:spPr>
        <p:txBody>
          <a:bodyPr wrap="square" lIns="0" tIns="0" rIns="0" bIns="0" rtlCol="0" anchor="t">
            <a:spAutoFit/>
          </a:bodyPr>
          <a:lstStyle/>
          <a:p>
            <a:pPr algn="ctr">
              <a:lnSpc>
                <a:spcPts val="6331"/>
              </a:lnSpc>
            </a:pPr>
            <a:r>
              <a:rPr lang="en-US" sz="4522" dirty="0">
                <a:solidFill>
                  <a:srgbClr val="000000"/>
                </a:solidFill>
                <a:latin typeface="Arial" panose="020B0604020202020204" pitchFamily="34" charset="0"/>
                <a:cs typeface="Arial" panose="020B0604020202020204" pitchFamily="34" charset="0"/>
              </a:rPr>
              <a:t>Starter activity: Think-Pair-Share/class discussion</a:t>
            </a:r>
          </a:p>
        </p:txBody>
      </p:sp>
      <p:sp>
        <p:nvSpPr>
          <p:cNvPr id="14" name="Freeform 14"/>
          <p:cNvSpPr/>
          <p:nvPr/>
        </p:nvSpPr>
        <p:spPr>
          <a:xfrm flipH="1">
            <a:off x="9760533" y="4330101"/>
            <a:ext cx="8889086" cy="5926058"/>
          </a:xfrm>
          <a:custGeom>
            <a:avLst/>
            <a:gdLst/>
            <a:ahLst/>
            <a:cxnLst/>
            <a:rect l="l" t="t" r="r" b="b"/>
            <a:pathLst>
              <a:path w="8889086" h="5926058">
                <a:moveTo>
                  <a:pt x="8889087" y="0"/>
                </a:moveTo>
                <a:lnTo>
                  <a:pt x="0" y="0"/>
                </a:lnTo>
                <a:lnTo>
                  <a:pt x="0" y="5926058"/>
                </a:lnTo>
                <a:lnTo>
                  <a:pt x="8889087" y="5926058"/>
                </a:lnTo>
                <a:lnTo>
                  <a:pt x="8889087" y="0"/>
                </a:lnTo>
                <a:close/>
              </a:path>
            </a:pathLst>
          </a:custGeom>
          <a:blipFill>
            <a:blip r:embed="rId6"/>
            <a:stretch>
              <a:fillRect/>
            </a:stretch>
          </a:blipFill>
        </p:spPr>
        <p:txBody>
          <a:bodyPr/>
          <a:lstStyle/>
          <a:p>
            <a:endParaRPr lang="en-GB"/>
          </a:p>
        </p:txBody>
      </p:sp>
      <p:sp>
        <p:nvSpPr>
          <p:cNvPr id="3" name="Freeform 11">
            <a:extLst>
              <a:ext uri="{FF2B5EF4-FFF2-40B4-BE49-F238E27FC236}">
                <a16:creationId xmlns:a16="http://schemas.microsoft.com/office/drawing/2014/main" id="{702333E5-1FCC-0E4C-D085-26DEF3398E2A}"/>
              </a:ext>
            </a:extLst>
          </p:cNvPr>
          <p:cNvSpPr/>
          <p:nvPr/>
        </p:nvSpPr>
        <p:spPr>
          <a:xfrm>
            <a:off x="7271792" y="9051214"/>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7"/>
            <a:stretch>
              <a:fillRect/>
            </a:stretch>
          </a:blipFill>
        </p:spPr>
        <p:txBody>
          <a:bodyPr/>
          <a:lstStyle/>
          <a:p>
            <a:endParaRPr lang="en-GB"/>
          </a:p>
        </p:txBody>
      </p:sp>
      <p:pic>
        <p:nvPicPr>
          <p:cNvPr id="4" name="Picture 3" descr="A logo on a black background&#10;&#10;AI-generated content may be incorrect.">
            <a:extLst>
              <a:ext uri="{FF2B5EF4-FFF2-40B4-BE49-F238E27FC236}">
                <a16:creationId xmlns:a16="http://schemas.microsoft.com/office/drawing/2014/main" id="{039DC5BE-2B5C-99BE-B1C1-94B5F717CFD5}"/>
              </a:ext>
            </a:extLst>
          </p:cNvPr>
          <p:cNvPicPr>
            <a:picLocks noChangeAspect="1"/>
          </p:cNvPicPr>
          <p:nvPr/>
        </p:nvPicPr>
        <p:blipFill>
          <a:blip r:embed="rId8"/>
          <a:stretch>
            <a:fillRect/>
          </a:stretch>
        </p:blipFill>
        <p:spPr>
          <a:xfrm>
            <a:off x="9392353" y="8565294"/>
            <a:ext cx="1664895" cy="1768425"/>
          </a:xfrm>
          <a:prstGeom prst="rect">
            <a:avLst/>
          </a:prstGeom>
        </p:spPr>
      </p:pic>
    </p:spTree>
  </p:cSld>
  <p:clrMapOvr>
    <a:masterClrMapping/>
  </p:clrMapOvr>
  <p:transition>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Freeform 5"/>
          <p:cNvSpPr/>
          <p:nvPr/>
        </p:nvSpPr>
        <p:spPr>
          <a:xfrm flipH="1">
            <a:off x="-37573" y="496458"/>
            <a:ext cx="15070329" cy="5462994"/>
          </a:xfrm>
          <a:custGeom>
            <a:avLst/>
            <a:gdLst/>
            <a:ahLst/>
            <a:cxnLst/>
            <a:rect l="l" t="t" r="r" b="b"/>
            <a:pathLst>
              <a:path w="15070329" h="5462994">
                <a:moveTo>
                  <a:pt x="15070328" y="0"/>
                </a:moveTo>
                <a:lnTo>
                  <a:pt x="0" y="0"/>
                </a:lnTo>
                <a:lnTo>
                  <a:pt x="0" y="5462995"/>
                </a:lnTo>
                <a:lnTo>
                  <a:pt x="15070328" y="5462995"/>
                </a:lnTo>
                <a:lnTo>
                  <a:pt x="15070328"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6" name="Group 6"/>
          <p:cNvGrpSpPr/>
          <p:nvPr/>
        </p:nvGrpSpPr>
        <p:grpSpPr>
          <a:xfrm>
            <a:off x="10790409" y="3160300"/>
            <a:ext cx="6468891" cy="1347151"/>
            <a:chOff x="0" y="0"/>
            <a:chExt cx="8625188" cy="1796201"/>
          </a:xfrm>
        </p:grpSpPr>
        <p:sp>
          <p:nvSpPr>
            <p:cNvPr id="7" name="TextBox 7"/>
            <p:cNvSpPr txBox="1"/>
            <p:nvPr/>
          </p:nvSpPr>
          <p:spPr>
            <a:xfrm>
              <a:off x="0" y="-57150"/>
              <a:ext cx="8625188" cy="905216"/>
            </a:xfrm>
            <a:prstGeom prst="rect">
              <a:avLst/>
            </a:prstGeom>
          </p:spPr>
          <p:txBody>
            <a:bodyPr lIns="0" tIns="0" rIns="0" bIns="0" rtlCol="0" anchor="t">
              <a:spAutoFit/>
            </a:bodyPr>
            <a:lstStyle/>
            <a:p>
              <a:pPr algn="ctr">
                <a:lnSpc>
                  <a:spcPts val="5017"/>
                </a:lnSpc>
              </a:pPr>
              <a:endParaRPr/>
            </a:p>
          </p:txBody>
        </p:sp>
        <p:sp>
          <p:nvSpPr>
            <p:cNvPr id="8" name="TextBox 8"/>
            <p:cNvSpPr txBox="1"/>
            <p:nvPr/>
          </p:nvSpPr>
          <p:spPr>
            <a:xfrm>
              <a:off x="748645" y="1384330"/>
              <a:ext cx="7127899" cy="411871"/>
            </a:xfrm>
            <a:prstGeom prst="rect">
              <a:avLst/>
            </a:prstGeom>
          </p:spPr>
          <p:txBody>
            <a:bodyPr lIns="0" tIns="0" rIns="0" bIns="0" rtlCol="0" anchor="t">
              <a:spAutoFit/>
            </a:bodyPr>
            <a:lstStyle/>
            <a:p>
              <a:pPr algn="ctr">
                <a:lnSpc>
                  <a:spcPts val="2458"/>
                </a:lnSpc>
              </a:pPr>
              <a:endParaRPr/>
            </a:p>
          </p:txBody>
        </p:sp>
      </p:grpSp>
      <p:sp>
        <p:nvSpPr>
          <p:cNvPr id="9" name="TextBox 9"/>
          <p:cNvSpPr txBox="1"/>
          <p:nvPr/>
        </p:nvSpPr>
        <p:spPr>
          <a:xfrm>
            <a:off x="2438937" y="1731341"/>
            <a:ext cx="10612819" cy="2404376"/>
          </a:xfrm>
          <a:prstGeom prst="rect">
            <a:avLst/>
          </a:prstGeom>
        </p:spPr>
        <p:txBody>
          <a:bodyPr lIns="0" tIns="0" rIns="0" bIns="0" rtlCol="0" anchor="t">
            <a:spAutoFit/>
          </a:bodyPr>
          <a:lstStyle/>
          <a:p>
            <a:pPr algn="ctr">
              <a:lnSpc>
                <a:spcPts val="9833"/>
              </a:lnSpc>
              <a:spcBef>
                <a:spcPct val="0"/>
              </a:spcBef>
            </a:pPr>
            <a:r>
              <a:rPr lang="en-US" sz="7023" dirty="0">
                <a:solidFill>
                  <a:srgbClr val="000000"/>
                </a:solidFill>
                <a:latin typeface="Arial" panose="020B0604020202020204" pitchFamily="34" charset="0"/>
                <a:cs typeface="Arial" panose="020B0604020202020204" pitchFamily="34" charset="0"/>
              </a:rPr>
              <a:t>Why do you think people your age DON’T vape?</a:t>
            </a:r>
          </a:p>
        </p:txBody>
      </p:sp>
      <p:sp>
        <p:nvSpPr>
          <p:cNvPr id="11" name="Freeform 11"/>
          <p:cNvSpPr/>
          <p:nvPr/>
        </p:nvSpPr>
        <p:spPr>
          <a:xfrm flipH="1">
            <a:off x="13057700" y="1516734"/>
            <a:ext cx="10123996" cy="8770266"/>
          </a:xfrm>
          <a:custGeom>
            <a:avLst/>
            <a:gdLst/>
            <a:ahLst/>
            <a:cxnLst/>
            <a:rect l="l" t="t" r="r" b="b"/>
            <a:pathLst>
              <a:path w="10123996" h="8770266">
                <a:moveTo>
                  <a:pt x="10123996" y="0"/>
                </a:moveTo>
                <a:lnTo>
                  <a:pt x="0" y="0"/>
                </a:lnTo>
                <a:lnTo>
                  <a:pt x="0" y="8770266"/>
                </a:lnTo>
                <a:lnTo>
                  <a:pt x="10123996" y="8770266"/>
                </a:lnTo>
                <a:lnTo>
                  <a:pt x="10123996" y="0"/>
                </a:lnTo>
                <a:close/>
              </a:path>
            </a:pathLst>
          </a:custGeom>
          <a:blipFill>
            <a:blip r:embed="rId5"/>
            <a:stretch>
              <a:fillRect l="-15012" r="-15012"/>
            </a:stretch>
          </a:blipFill>
        </p:spPr>
        <p:txBody>
          <a:bodyPr/>
          <a:lstStyle/>
          <a:p>
            <a:endParaRPr lang="en-GB"/>
          </a:p>
        </p:txBody>
      </p:sp>
      <p:sp>
        <p:nvSpPr>
          <p:cNvPr id="12" name="Freeform 12"/>
          <p:cNvSpPr/>
          <p:nvPr/>
        </p:nvSpPr>
        <p:spPr>
          <a:xfrm flipH="1">
            <a:off x="0" y="1516734"/>
            <a:ext cx="6214305" cy="9169961"/>
          </a:xfrm>
          <a:custGeom>
            <a:avLst/>
            <a:gdLst/>
            <a:ahLst/>
            <a:cxnLst/>
            <a:rect l="l" t="t" r="r" b="b"/>
            <a:pathLst>
              <a:path w="6214305" h="9169961">
                <a:moveTo>
                  <a:pt x="6214305" y="0"/>
                </a:moveTo>
                <a:lnTo>
                  <a:pt x="0" y="0"/>
                </a:lnTo>
                <a:lnTo>
                  <a:pt x="0" y="9169960"/>
                </a:lnTo>
                <a:lnTo>
                  <a:pt x="6214305" y="9169960"/>
                </a:lnTo>
                <a:lnTo>
                  <a:pt x="6214305" y="0"/>
                </a:lnTo>
                <a:close/>
              </a:path>
            </a:pathLst>
          </a:custGeom>
          <a:blipFill>
            <a:blip r:embed="rId6"/>
            <a:stretch>
              <a:fillRect t="-826" b="-826"/>
            </a:stretch>
          </a:blipFill>
        </p:spPr>
        <p:txBody>
          <a:bodyPr/>
          <a:lstStyle/>
          <a:p>
            <a:endParaRPr lang="en-GB"/>
          </a:p>
        </p:txBody>
      </p:sp>
      <p:sp>
        <p:nvSpPr>
          <p:cNvPr id="16" name="TextBox 16"/>
          <p:cNvSpPr txBox="1"/>
          <p:nvPr/>
        </p:nvSpPr>
        <p:spPr>
          <a:xfrm>
            <a:off x="12204425" y="17789"/>
            <a:ext cx="5890413" cy="586682"/>
          </a:xfrm>
          <a:prstGeom prst="rect">
            <a:avLst/>
          </a:prstGeom>
        </p:spPr>
        <p:txBody>
          <a:bodyPr lIns="0" tIns="0" rIns="0" bIns="0" rtlCol="0" anchor="t">
            <a:spAutoFit/>
          </a:bodyPr>
          <a:lstStyle/>
          <a:p>
            <a:pPr algn="ctr">
              <a:lnSpc>
                <a:spcPts val="4999"/>
              </a:lnSpc>
            </a:pPr>
            <a:endParaRPr lang="en-US" sz="3571" dirty="0">
              <a:solidFill>
                <a:srgbClr val="000000"/>
              </a:solidFill>
              <a:latin typeface="Arial" panose="020B0604020202020204" pitchFamily="34" charset="0"/>
              <a:cs typeface="Arial" panose="020B0604020202020204" pitchFamily="34" charset="0"/>
            </a:endParaRPr>
          </a:p>
        </p:txBody>
      </p:sp>
      <p:sp>
        <p:nvSpPr>
          <p:cNvPr id="3" name="Freeform 11">
            <a:extLst>
              <a:ext uri="{FF2B5EF4-FFF2-40B4-BE49-F238E27FC236}">
                <a16:creationId xmlns:a16="http://schemas.microsoft.com/office/drawing/2014/main" id="{DEDB2195-73BB-48B4-867F-CD8457E60F86}"/>
              </a:ext>
            </a:extLst>
          </p:cNvPr>
          <p:cNvSpPr/>
          <p:nvPr/>
        </p:nvSpPr>
        <p:spPr>
          <a:xfrm>
            <a:off x="7349343" y="8959204"/>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7"/>
            <a:stretch>
              <a:fillRect/>
            </a:stretch>
          </a:blipFill>
        </p:spPr>
        <p:txBody>
          <a:bodyPr/>
          <a:lstStyle/>
          <a:p>
            <a:endParaRPr lang="en-GB"/>
          </a:p>
        </p:txBody>
      </p:sp>
      <p:pic>
        <p:nvPicPr>
          <p:cNvPr id="4" name="Picture 3" descr="A logo on a black background&#10;&#10;AI-generated content may be incorrect.">
            <a:extLst>
              <a:ext uri="{FF2B5EF4-FFF2-40B4-BE49-F238E27FC236}">
                <a16:creationId xmlns:a16="http://schemas.microsoft.com/office/drawing/2014/main" id="{7BEB4280-767C-871F-833D-8D2A172114AE}"/>
              </a:ext>
            </a:extLst>
          </p:cNvPr>
          <p:cNvPicPr>
            <a:picLocks noChangeAspect="1"/>
          </p:cNvPicPr>
          <p:nvPr/>
        </p:nvPicPr>
        <p:blipFill>
          <a:blip r:embed="rId8"/>
          <a:stretch>
            <a:fillRect/>
          </a:stretch>
        </p:blipFill>
        <p:spPr>
          <a:xfrm>
            <a:off x="9469904" y="8473284"/>
            <a:ext cx="1664895" cy="1768425"/>
          </a:xfrm>
          <a:prstGeom prst="rect">
            <a:avLst/>
          </a:prstGeom>
        </p:spPr>
      </p:pic>
    </p:spTree>
  </p:cSld>
  <p:clrMapOvr>
    <a:masterClrMapping/>
  </p:clrMapOvr>
  <p:transition>
    <p:push dir="u"/>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Freeform 3">
            <a:extLst>
              <a:ext uri="{FF2B5EF4-FFF2-40B4-BE49-F238E27FC236}">
                <a16:creationId xmlns:a16="http://schemas.microsoft.com/office/drawing/2014/main" id="{34487F08-4F18-2F4E-70E4-AD48CF69C0CF}"/>
              </a:ext>
            </a:extLst>
          </p:cNvPr>
          <p:cNvSpPr/>
          <p:nvPr/>
        </p:nvSpPr>
        <p:spPr>
          <a:xfrm>
            <a:off x="-243342" y="3720146"/>
            <a:ext cx="5644904" cy="6573581"/>
          </a:xfrm>
          <a:custGeom>
            <a:avLst/>
            <a:gdLst/>
            <a:ahLst/>
            <a:cxnLst/>
            <a:rect l="l" t="t" r="r" b="b"/>
            <a:pathLst>
              <a:path w="6466042" h="7745659">
                <a:moveTo>
                  <a:pt x="0" y="0"/>
                </a:moveTo>
                <a:lnTo>
                  <a:pt x="6466043" y="0"/>
                </a:lnTo>
                <a:lnTo>
                  <a:pt x="6466043" y="7745658"/>
                </a:lnTo>
                <a:lnTo>
                  <a:pt x="0" y="7745658"/>
                </a:lnTo>
                <a:lnTo>
                  <a:pt x="0" y="0"/>
                </a:lnTo>
                <a:close/>
              </a:path>
            </a:pathLst>
          </a:custGeom>
          <a:blipFill>
            <a:blip r:embed="rId3"/>
            <a:stretch>
              <a:fillRect l="-39842" r="-39842"/>
            </a:stretch>
          </a:blipFill>
        </p:spPr>
        <p:txBody>
          <a:bodyPr/>
          <a:lstStyle/>
          <a:p>
            <a:endParaRPr lang="en-GB"/>
          </a:p>
        </p:txBody>
      </p:sp>
      <p:sp>
        <p:nvSpPr>
          <p:cNvPr id="6" name="Freeform 5">
            <a:extLst>
              <a:ext uri="{FF2B5EF4-FFF2-40B4-BE49-F238E27FC236}">
                <a16:creationId xmlns:a16="http://schemas.microsoft.com/office/drawing/2014/main" id="{196E917D-7441-F2C9-0CEE-D8A691582CCC}"/>
              </a:ext>
            </a:extLst>
          </p:cNvPr>
          <p:cNvSpPr/>
          <p:nvPr/>
        </p:nvSpPr>
        <p:spPr>
          <a:xfrm>
            <a:off x="5963292" y="4967511"/>
            <a:ext cx="4014587" cy="5303799"/>
          </a:xfrm>
          <a:custGeom>
            <a:avLst/>
            <a:gdLst/>
            <a:ahLst/>
            <a:cxnLst/>
            <a:rect l="l" t="t" r="r" b="b"/>
            <a:pathLst>
              <a:path w="4598570" h="6249473">
                <a:moveTo>
                  <a:pt x="0" y="0"/>
                </a:moveTo>
                <a:lnTo>
                  <a:pt x="4598571" y="0"/>
                </a:lnTo>
                <a:lnTo>
                  <a:pt x="4598571" y="6249472"/>
                </a:lnTo>
                <a:lnTo>
                  <a:pt x="0" y="6249472"/>
                </a:lnTo>
                <a:lnTo>
                  <a:pt x="0" y="0"/>
                </a:lnTo>
                <a:close/>
              </a:path>
            </a:pathLst>
          </a:custGeom>
          <a:blipFill>
            <a:blip r:embed="rId4"/>
            <a:stretch>
              <a:fillRect/>
            </a:stretch>
          </a:blipFill>
        </p:spPr>
        <p:txBody>
          <a:bodyPr/>
          <a:lstStyle/>
          <a:p>
            <a:endParaRPr lang="en-GB"/>
          </a:p>
        </p:txBody>
      </p:sp>
      <p:sp>
        <p:nvSpPr>
          <p:cNvPr id="11" name="Freeform 6">
            <a:extLst>
              <a:ext uri="{FF2B5EF4-FFF2-40B4-BE49-F238E27FC236}">
                <a16:creationId xmlns:a16="http://schemas.microsoft.com/office/drawing/2014/main" id="{451586A2-180B-CC13-6F12-E27E755530BD}"/>
              </a:ext>
            </a:extLst>
          </p:cNvPr>
          <p:cNvSpPr/>
          <p:nvPr/>
        </p:nvSpPr>
        <p:spPr>
          <a:xfrm>
            <a:off x="1610187" y="5862696"/>
            <a:ext cx="6226807" cy="4408614"/>
          </a:xfrm>
          <a:custGeom>
            <a:avLst/>
            <a:gdLst/>
            <a:ahLst/>
            <a:cxnLst/>
            <a:rect l="l" t="t" r="r" b="b"/>
            <a:pathLst>
              <a:path w="7132591" h="5194676">
                <a:moveTo>
                  <a:pt x="0" y="0"/>
                </a:moveTo>
                <a:lnTo>
                  <a:pt x="7132590" y="0"/>
                </a:lnTo>
                <a:lnTo>
                  <a:pt x="7132590" y="5194675"/>
                </a:lnTo>
                <a:lnTo>
                  <a:pt x="0" y="5194675"/>
                </a:lnTo>
                <a:lnTo>
                  <a:pt x="0" y="0"/>
                </a:lnTo>
                <a:close/>
              </a:path>
            </a:pathLst>
          </a:custGeom>
          <a:blipFill>
            <a:blip r:embed="rId5"/>
            <a:stretch>
              <a:fillRect l="-4622" r="-4622"/>
            </a:stretch>
          </a:blipFill>
        </p:spPr>
        <p:txBody>
          <a:bodyPr/>
          <a:lstStyle/>
          <a:p>
            <a:endParaRPr lang="en-GB" dirty="0"/>
          </a:p>
        </p:txBody>
      </p:sp>
      <p:sp>
        <p:nvSpPr>
          <p:cNvPr id="18" name="TextBox 17">
            <a:extLst>
              <a:ext uri="{FF2B5EF4-FFF2-40B4-BE49-F238E27FC236}">
                <a16:creationId xmlns:a16="http://schemas.microsoft.com/office/drawing/2014/main" id="{2815A954-E5FD-19C7-8CE9-9EA2BA27F5C4}"/>
              </a:ext>
            </a:extLst>
          </p:cNvPr>
          <p:cNvSpPr txBox="1"/>
          <p:nvPr/>
        </p:nvSpPr>
        <p:spPr>
          <a:xfrm>
            <a:off x="10024985" y="2928154"/>
            <a:ext cx="518736" cy="518581"/>
          </a:xfrm>
          <a:prstGeom prst="ellipse">
            <a:avLst/>
          </a:prstGeom>
          <a:solidFill>
            <a:schemeClr val="accent6">
              <a:lumMod val="60000"/>
              <a:lumOff val="40000"/>
            </a:schemeClr>
          </a:solidFill>
        </p:spPr>
        <p:txBody>
          <a:bodyPr wrap="square" rtlCol="0">
            <a:spAutoFit/>
          </a:bodyPr>
          <a:lstStyle/>
          <a:p>
            <a:pPr algn="ctr"/>
            <a:r>
              <a:rPr lang="en-GB" b="1" dirty="0">
                <a:latin typeface="Arial" panose="020B0604020202020204" pitchFamily="34" charset="0"/>
                <a:cs typeface="Arial" panose="020B0604020202020204" pitchFamily="34" charset="0"/>
              </a:rPr>
              <a:t>2</a:t>
            </a:r>
          </a:p>
        </p:txBody>
      </p:sp>
      <p:sp>
        <p:nvSpPr>
          <p:cNvPr id="19" name="TextBox 18">
            <a:extLst>
              <a:ext uri="{FF2B5EF4-FFF2-40B4-BE49-F238E27FC236}">
                <a16:creationId xmlns:a16="http://schemas.microsoft.com/office/drawing/2014/main" id="{44941BB8-C5BB-FDF1-2081-2DF4368FD9EA}"/>
              </a:ext>
            </a:extLst>
          </p:cNvPr>
          <p:cNvSpPr txBox="1"/>
          <p:nvPr/>
        </p:nvSpPr>
        <p:spPr>
          <a:xfrm>
            <a:off x="10059627" y="763986"/>
            <a:ext cx="518736" cy="518581"/>
          </a:xfrm>
          <a:prstGeom prst="ellipse">
            <a:avLst/>
          </a:prstGeom>
          <a:solidFill>
            <a:schemeClr val="accent6">
              <a:lumMod val="60000"/>
              <a:lumOff val="40000"/>
            </a:schemeClr>
          </a:solidFill>
        </p:spPr>
        <p:txBody>
          <a:bodyPr wrap="square" rtlCol="0">
            <a:spAutoFit/>
          </a:bodyPr>
          <a:lstStyle/>
          <a:p>
            <a:pPr algn="ctr"/>
            <a:r>
              <a:rPr lang="en-GB" b="1" dirty="0">
                <a:latin typeface="Arial" panose="020B0604020202020204" pitchFamily="34" charset="0"/>
                <a:cs typeface="Arial" panose="020B0604020202020204" pitchFamily="34" charset="0"/>
              </a:rPr>
              <a:t>1</a:t>
            </a:r>
          </a:p>
        </p:txBody>
      </p:sp>
      <p:sp>
        <p:nvSpPr>
          <p:cNvPr id="20" name="TextBox 19">
            <a:extLst>
              <a:ext uri="{FF2B5EF4-FFF2-40B4-BE49-F238E27FC236}">
                <a16:creationId xmlns:a16="http://schemas.microsoft.com/office/drawing/2014/main" id="{75A4C272-F346-EA78-9479-CE032BBA0245}"/>
              </a:ext>
            </a:extLst>
          </p:cNvPr>
          <p:cNvSpPr txBox="1"/>
          <p:nvPr/>
        </p:nvSpPr>
        <p:spPr>
          <a:xfrm>
            <a:off x="10757595" y="706132"/>
            <a:ext cx="4937826" cy="830997"/>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Assertively refuse with or without a reason.</a:t>
            </a:r>
          </a:p>
        </p:txBody>
      </p:sp>
      <p:sp>
        <p:nvSpPr>
          <p:cNvPr id="21" name="TextBox 20">
            <a:extLst>
              <a:ext uri="{FF2B5EF4-FFF2-40B4-BE49-F238E27FC236}">
                <a16:creationId xmlns:a16="http://schemas.microsoft.com/office/drawing/2014/main" id="{856090C2-AC5A-44CB-2B5A-540581AEED04}"/>
              </a:ext>
            </a:extLst>
          </p:cNvPr>
          <p:cNvSpPr txBox="1"/>
          <p:nvPr/>
        </p:nvSpPr>
        <p:spPr>
          <a:xfrm>
            <a:off x="10640564" y="2950491"/>
            <a:ext cx="7271039" cy="830997"/>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Use humour to change the subject/distract from the situation.</a:t>
            </a:r>
          </a:p>
        </p:txBody>
      </p:sp>
      <p:sp>
        <p:nvSpPr>
          <p:cNvPr id="23" name="TextBox 22">
            <a:extLst>
              <a:ext uri="{FF2B5EF4-FFF2-40B4-BE49-F238E27FC236}">
                <a16:creationId xmlns:a16="http://schemas.microsoft.com/office/drawing/2014/main" id="{C4667664-08DD-09BA-5AEC-98592D48D964}"/>
              </a:ext>
            </a:extLst>
          </p:cNvPr>
          <p:cNvSpPr txBox="1"/>
          <p:nvPr/>
        </p:nvSpPr>
        <p:spPr>
          <a:xfrm>
            <a:off x="10679637" y="5798741"/>
            <a:ext cx="11188930" cy="461665"/>
          </a:xfrm>
          <a:prstGeom prst="rect">
            <a:avLst/>
          </a:prstGeom>
          <a:noFill/>
        </p:spPr>
        <p:txBody>
          <a:bodyPr wrap="square">
            <a:spAutoFit/>
          </a:bodyPr>
          <a:lstStyle/>
          <a:p>
            <a:r>
              <a:rPr lang="en-GB" sz="2400" dirty="0">
                <a:latin typeface="Arial" panose="020B0604020202020204" pitchFamily="34" charset="0"/>
                <a:cs typeface="Arial" panose="020B0604020202020204" pitchFamily="34" charset="0"/>
              </a:rPr>
              <a:t>Use an excuse to avoid vaping.</a:t>
            </a:r>
          </a:p>
        </p:txBody>
      </p:sp>
      <p:sp>
        <p:nvSpPr>
          <p:cNvPr id="25" name="TextBox 24">
            <a:extLst>
              <a:ext uri="{FF2B5EF4-FFF2-40B4-BE49-F238E27FC236}">
                <a16:creationId xmlns:a16="http://schemas.microsoft.com/office/drawing/2014/main" id="{E72361F4-9105-76FC-7F65-5DC413FCA6C9}"/>
              </a:ext>
            </a:extLst>
          </p:cNvPr>
          <p:cNvSpPr txBox="1"/>
          <p:nvPr/>
        </p:nvSpPr>
        <p:spPr>
          <a:xfrm>
            <a:off x="10751788" y="8067003"/>
            <a:ext cx="11188930" cy="461665"/>
          </a:xfrm>
          <a:prstGeom prst="rect">
            <a:avLst/>
          </a:prstGeom>
          <a:noFill/>
        </p:spPr>
        <p:txBody>
          <a:bodyPr wrap="square">
            <a:spAutoFit/>
          </a:bodyPr>
          <a:lstStyle/>
          <a:p>
            <a:r>
              <a:rPr lang="en-GB" sz="2400" dirty="0">
                <a:latin typeface="Arial" panose="020B0604020202020204" pitchFamily="34" charset="0"/>
                <a:cs typeface="Arial" panose="020B0604020202020204" pitchFamily="34" charset="0"/>
              </a:rPr>
              <a:t>Tell a ‘white lie’</a:t>
            </a:r>
          </a:p>
        </p:txBody>
      </p:sp>
      <p:sp>
        <p:nvSpPr>
          <p:cNvPr id="26" name="TextBox 25">
            <a:extLst>
              <a:ext uri="{FF2B5EF4-FFF2-40B4-BE49-F238E27FC236}">
                <a16:creationId xmlns:a16="http://schemas.microsoft.com/office/drawing/2014/main" id="{D5FC6819-CDB1-EA08-DD94-9122C31A4880}"/>
              </a:ext>
            </a:extLst>
          </p:cNvPr>
          <p:cNvSpPr txBox="1"/>
          <p:nvPr/>
        </p:nvSpPr>
        <p:spPr>
          <a:xfrm>
            <a:off x="10343174" y="77225"/>
            <a:ext cx="5923416" cy="584775"/>
          </a:xfrm>
          <a:prstGeom prst="rect">
            <a:avLst/>
          </a:prstGeom>
          <a:noFill/>
        </p:spPr>
        <p:txBody>
          <a:bodyPr wrap="none" rtlCol="0">
            <a:spAutoFit/>
          </a:bodyPr>
          <a:lstStyle/>
          <a:p>
            <a:r>
              <a:rPr lang="en-GB" sz="3200" b="1" dirty="0">
                <a:latin typeface="Arial" panose="020B0604020202020204" pitchFamily="34" charset="0"/>
                <a:cs typeface="Arial" panose="020B0604020202020204" pitchFamily="34" charset="0"/>
              </a:rPr>
              <a:t>Here are a few ways to refuse</a:t>
            </a:r>
          </a:p>
        </p:txBody>
      </p:sp>
      <p:sp>
        <p:nvSpPr>
          <p:cNvPr id="27" name="TextBox 26">
            <a:extLst>
              <a:ext uri="{FF2B5EF4-FFF2-40B4-BE49-F238E27FC236}">
                <a16:creationId xmlns:a16="http://schemas.microsoft.com/office/drawing/2014/main" id="{D25531D5-3657-FFA1-E045-10E4AAF5C9DA}"/>
              </a:ext>
            </a:extLst>
          </p:cNvPr>
          <p:cNvSpPr txBox="1"/>
          <p:nvPr/>
        </p:nvSpPr>
        <p:spPr>
          <a:xfrm>
            <a:off x="10059627" y="5745744"/>
            <a:ext cx="518736" cy="518581"/>
          </a:xfrm>
          <a:prstGeom prst="ellipse">
            <a:avLst/>
          </a:prstGeom>
          <a:solidFill>
            <a:schemeClr val="accent6">
              <a:lumMod val="60000"/>
              <a:lumOff val="40000"/>
            </a:schemeClr>
          </a:solidFill>
        </p:spPr>
        <p:txBody>
          <a:bodyPr wrap="square" rtlCol="0">
            <a:spAutoFit/>
          </a:bodyPr>
          <a:lstStyle/>
          <a:p>
            <a:pPr algn="ctr"/>
            <a:r>
              <a:rPr lang="en-GB" b="1" dirty="0">
                <a:latin typeface="Arial" panose="020B0604020202020204" pitchFamily="34" charset="0"/>
                <a:cs typeface="Arial" panose="020B0604020202020204" pitchFamily="34" charset="0"/>
              </a:rPr>
              <a:t>3</a:t>
            </a:r>
          </a:p>
        </p:txBody>
      </p:sp>
      <p:sp>
        <p:nvSpPr>
          <p:cNvPr id="28" name="TextBox 27">
            <a:extLst>
              <a:ext uri="{FF2B5EF4-FFF2-40B4-BE49-F238E27FC236}">
                <a16:creationId xmlns:a16="http://schemas.microsoft.com/office/drawing/2014/main" id="{B07E7BA8-A40D-1751-40E9-476EAC57CCA8}"/>
              </a:ext>
            </a:extLst>
          </p:cNvPr>
          <p:cNvSpPr txBox="1"/>
          <p:nvPr/>
        </p:nvSpPr>
        <p:spPr>
          <a:xfrm>
            <a:off x="10122194" y="8033620"/>
            <a:ext cx="518736" cy="518581"/>
          </a:xfrm>
          <a:prstGeom prst="ellipse">
            <a:avLst/>
          </a:prstGeom>
          <a:solidFill>
            <a:schemeClr val="accent6">
              <a:lumMod val="60000"/>
              <a:lumOff val="40000"/>
            </a:schemeClr>
          </a:solidFill>
        </p:spPr>
        <p:txBody>
          <a:bodyPr wrap="square" rtlCol="0">
            <a:spAutoFit/>
          </a:bodyPr>
          <a:lstStyle/>
          <a:p>
            <a:pPr algn="ctr"/>
            <a:r>
              <a:rPr lang="en-GB" b="1" dirty="0">
                <a:latin typeface="Arial" panose="020B0604020202020204" pitchFamily="34" charset="0"/>
                <a:cs typeface="Arial" panose="020B0604020202020204" pitchFamily="34" charset="0"/>
              </a:rPr>
              <a:t>4</a:t>
            </a:r>
          </a:p>
        </p:txBody>
      </p:sp>
      <p:grpSp>
        <p:nvGrpSpPr>
          <p:cNvPr id="31" name="Group 30">
            <a:extLst>
              <a:ext uri="{FF2B5EF4-FFF2-40B4-BE49-F238E27FC236}">
                <a16:creationId xmlns:a16="http://schemas.microsoft.com/office/drawing/2014/main" id="{6E00CC67-650F-96BF-DC9C-3940B03ADBCB}"/>
              </a:ext>
            </a:extLst>
          </p:cNvPr>
          <p:cNvGrpSpPr/>
          <p:nvPr/>
        </p:nvGrpSpPr>
        <p:grpSpPr>
          <a:xfrm flipH="1">
            <a:off x="10267430" y="1565588"/>
            <a:ext cx="7517530" cy="1244234"/>
            <a:chOff x="5152562" y="2346405"/>
            <a:chExt cx="7705375" cy="1546434"/>
          </a:xfrm>
        </p:grpSpPr>
        <p:sp>
          <p:nvSpPr>
            <p:cNvPr id="30" name="Freeform 5">
              <a:extLst>
                <a:ext uri="{FF2B5EF4-FFF2-40B4-BE49-F238E27FC236}">
                  <a16:creationId xmlns:a16="http://schemas.microsoft.com/office/drawing/2014/main" id="{5B01C04D-6B28-8135-A911-981E7E79BBC9}"/>
                </a:ext>
              </a:extLst>
            </p:cNvPr>
            <p:cNvSpPr/>
            <p:nvPr/>
          </p:nvSpPr>
          <p:spPr>
            <a:xfrm>
              <a:off x="5152562" y="2346405"/>
              <a:ext cx="7705375" cy="1546434"/>
            </a:xfrm>
            <a:custGeom>
              <a:avLst/>
              <a:gdLst/>
              <a:ahLst/>
              <a:cxnLst/>
              <a:rect l="l" t="t" r="r" b="b"/>
              <a:pathLst>
                <a:path w="12282081" h="3085873">
                  <a:moveTo>
                    <a:pt x="0" y="0"/>
                  </a:moveTo>
                  <a:lnTo>
                    <a:pt x="12282081" y="0"/>
                  </a:lnTo>
                  <a:lnTo>
                    <a:pt x="12282081" y="3085873"/>
                  </a:lnTo>
                  <a:lnTo>
                    <a:pt x="0" y="308587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9" name="Rectangle 8">
              <a:extLst>
                <a:ext uri="{FF2B5EF4-FFF2-40B4-BE49-F238E27FC236}">
                  <a16:creationId xmlns:a16="http://schemas.microsoft.com/office/drawing/2014/main" id="{006714A0-6CE8-16DF-039E-75DAA73099DC}"/>
                </a:ext>
              </a:extLst>
            </p:cNvPr>
            <p:cNvSpPr/>
            <p:nvPr/>
          </p:nvSpPr>
          <p:spPr>
            <a:xfrm>
              <a:off x="5959783" y="2599180"/>
              <a:ext cx="6053295" cy="9320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2"/>
                  </a:solidFill>
                  <a:latin typeface="Arial" panose="020B0604020202020204" pitchFamily="34" charset="0"/>
                  <a:cs typeface="Arial" panose="020B0604020202020204" pitchFamily="34" charset="0"/>
                </a:rPr>
                <a:t>‘No, I’m not interested.’</a:t>
              </a:r>
            </a:p>
            <a:p>
              <a:pPr algn="ctr"/>
              <a:r>
                <a:rPr lang="en-GB" sz="2400" dirty="0">
                  <a:solidFill>
                    <a:schemeClr val="tx2"/>
                  </a:solidFill>
                  <a:latin typeface="Arial" panose="020B0604020202020204" pitchFamily="34" charset="0"/>
                  <a:cs typeface="Arial" panose="020B0604020202020204" pitchFamily="34" charset="0"/>
                </a:rPr>
                <a:t>‘No, it’s makes it hard for me to breathe.’</a:t>
              </a:r>
              <a:endParaRPr lang="en-GB" dirty="0">
                <a:solidFill>
                  <a:schemeClr val="tx2"/>
                </a:solidFill>
                <a:latin typeface="Arial" panose="020B0604020202020204" pitchFamily="34" charset="0"/>
                <a:cs typeface="Arial" panose="020B0604020202020204" pitchFamily="34" charset="0"/>
              </a:endParaRPr>
            </a:p>
          </p:txBody>
        </p:sp>
      </p:grpSp>
      <p:sp>
        <p:nvSpPr>
          <p:cNvPr id="33" name="Oval 32">
            <a:extLst>
              <a:ext uri="{FF2B5EF4-FFF2-40B4-BE49-F238E27FC236}">
                <a16:creationId xmlns:a16="http://schemas.microsoft.com/office/drawing/2014/main" id="{C76C220F-E7E4-C5CA-DCAB-25E92CFE8E48}"/>
              </a:ext>
            </a:extLst>
          </p:cNvPr>
          <p:cNvSpPr/>
          <p:nvPr/>
        </p:nvSpPr>
        <p:spPr>
          <a:xfrm>
            <a:off x="2468669" y="252893"/>
            <a:ext cx="5414161" cy="48906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800" dirty="0">
                <a:latin typeface="Arial" panose="020B0604020202020204" pitchFamily="34" charset="0"/>
                <a:cs typeface="Arial" panose="020B0604020202020204" pitchFamily="34" charset="0"/>
              </a:rPr>
              <a:t>You can refuse!</a:t>
            </a:r>
          </a:p>
        </p:txBody>
      </p:sp>
      <p:grpSp>
        <p:nvGrpSpPr>
          <p:cNvPr id="34" name="Group 33">
            <a:extLst>
              <a:ext uri="{FF2B5EF4-FFF2-40B4-BE49-F238E27FC236}">
                <a16:creationId xmlns:a16="http://schemas.microsoft.com/office/drawing/2014/main" id="{E2E16D16-6754-E16A-0D83-B10C389F1E7B}"/>
              </a:ext>
            </a:extLst>
          </p:cNvPr>
          <p:cNvGrpSpPr/>
          <p:nvPr/>
        </p:nvGrpSpPr>
        <p:grpSpPr>
          <a:xfrm flipH="1">
            <a:off x="10059627" y="3883710"/>
            <a:ext cx="7893735" cy="1826767"/>
            <a:chOff x="3084084" y="3497021"/>
            <a:chExt cx="7705375" cy="1546434"/>
          </a:xfrm>
        </p:grpSpPr>
        <p:sp>
          <p:nvSpPr>
            <p:cNvPr id="35" name="Freeform 5">
              <a:extLst>
                <a:ext uri="{FF2B5EF4-FFF2-40B4-BE49-F238E27FC236}">
                  <a16:creationId xmlns:a16="http://schemas.microsoft.com/office/drawing/2014/main" id="{612FD550-7E84-8654-30D1-F2FC7767477C}"/>
                </a:ext>
              </a:extLst>
            </p:cNvPr>
            <p:cNvSpPr/>
            <p:nvPr/>
          </p:nvSpPr>
          <p:spPr>
            <a:xfrm>
              <a:off x="3084084" y="3497021"/>
              <a:ext cx="7705375" cy="1546434"/>
            </a:xfrm>
            <a:custGeom>
              <a:avLst/>
              <a:gdLst/>
              <a:ahLst/>
              <a:cxnLst/>
              <a:rect l="l" t="t" r="r" b="b"/>
              <a:pathLst>
                <a:path w="12282081" h="3085873">
                  <a:moveTo>
                    <a:pt x="0" y="0"/>
                  </a:moveTo>
                  <a:lnTo>
                    <a:pt x="12282081" y="0"/>
                  </a:lnTo>
                  <a:lnTo>
                    <a:pt x="12282081" y="3085873"/>
                  </a:lnTo>
                  <a:lnTo>
                    <a:pt x="0" y="308587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36" name="Rectangle 35">
              <a:extLst>
                <a:ext uri="{FF2B5EF4-FFF2-40B4-BE49-F238E27FC236}">
                  <a16:creationId xmlns:a16="http://schemas.microsoft.com/office/drawing/2014/main" id="{5B66DD48-CF0A-81F5-9D23-C48EE71FDA26}"/>
                </a:ext>
              </a:extLst>
            </p:cNvPr>
            <p:cNvSpPr/>
            <p:nvPr/>
          </p:nvSpPr>
          <p:spPr>
            <a:xfrm>
              <a:off x="3807574" y="3854212"/>
              <a:ext cx="6784047" cy="9320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2"/>
                  </a:solidFill>
                  <a:latin typeface="Arial" panose="020B0604020202020204" pitchFamily="34" charset="0"/>
                  <a:cs typeface="Arial" panose="020B0604020202020204" pitchFamily="34" charset="0"/>
                </a:rPr>
                <a:t>‘I’d rather keep my lungs match-fit – what if England call me up next week? </a:t>
              </a:r>
              <a:r>
                <a:rPr lang="en-GB" sz="2400" i="1" dirty="0">
                  <a:solidFill>
                    <a:schemeClr val="tx2"/>
                  </a:solidFill>
                  <a:latin typeface="Arial" panose="020B0604020202020204" pitchFamily="34" charset="0"/>
                  <a:cs typeface="Arial" panose="020B0604020202020204" pitchFamily="34" charset="0"/>
                </a:rPr>
                <a:t>ANYWAY</a:t>
              </a:r>
              <a:r>
                <a:rPr lang="en-GB" sz="2400" dirty="0">
                  <a:solidFill>
                    <a:schemeClr val="tx2"/>
                  </a:solidFill>
                  <a:latin typeface="Arial" panose="020B0604020202020204" pitchFamily="34" charset="0"/>
                  <a:cs typeface="Arial" panose="020B0604020202020204" pitchFamily="34" charset="0"/>
                </a:rPr>
                <a:t>, did you see the match last night?’</a:t>
              </a:r>
            </a:p>
            <a:p>
              <a:pPr algn="ctr"/>
              <a:endParaRPr lang="en-GB" dirty="0">
                <a:solidFill>
                  <a:schemeClr val="tx2"/>
                </a:solidFill>
              </a:endParaRPr>
            </a:p>
          </p:txBody>
        </p:sp>
      </p:grpSp>
      <p:grpSp>
        <p:nvGrpSpPr>
          <p:cNvPr id="40" name="Group 39">
            <a:extLst>
              <a:ext uri="{FF2B5EF4-FFF2-40B4-BE49-F238E27FC236}">
                <a16:creationId xmlns:a16="http://schemas.microsoft.com/office/drawing/2014/main" id="{D2A77DBC-D15A-2344-CFC9-C9731A84B254}"/>
              </a:ext>
            </a:extLst>
          </p:cNvPr>
          <p:cNvGrpSpPr/>
          <p:nvPr/>
        </p:nvGrpSpPr>
        <p:grpSpPr>
          <a:xfrm flipH="1">
            <a:off x="10088308" y="8721412"/>
            <a:ext cx="8199691" cy="1546434"/>
            <a:chOff x="5118369" y="1971968"/>
            <a:chExt cx="7705375" cy="1546434"/>
          </a:xfrm>
        </p:grpSpPr>
        <p:sp>
          <p:nvSpPr>
            <p:cNvPr id="41" name="Freeform 5">
              <a:extLst>
                <a:ext uri="{FF2B5EF4-FFF2-40B4-BE49-F238E27FC236}">
                  <a16:creationId xmlns:a16="http://schemas.microsoft.com/office/drawing/2014/main" id="{304966EB-DD88-873D-C8C3-C14AEE62C697}"/>
                </a:ext>
              </a:extLst>
            </p:cNvPr>
            <p:cNvSpPr/>
            <p:nvPr/>
          </p:nvSpPr>
          <p:spPr>
            <a:xfrm>
              <a:off x="5118369" y="1971968"/>
              <a:ext cx="7705375" cy="1546434"/>
            </a:xfrm>
            <a:custGeom>
              <a:avLst/>
              <a:gdLst/>
              <a:ahLst/>
              <a:cxnLst/>
              <a:rect l="l" t="t" r="r" b="b"/>
              <a:pathLst>
                <a:path w="12282081" h="3085873">
                  <a:moveTo>
                    <a:pt x="0" y="0"/>
                  </a:moveTo>
                  <a:lnTo>
                    <a:pt x="12282081" y="0"/>
                  </a:lnTo>
                  <a:lnTo>
                    <a:pt x="12282081" y="3085873"/>
                  </a:lnTo>
                  <a:lnTo>
                    <a:pt x="0" y="308587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42" name="Rectangle 41">
              <a:extLst>
                <a:ext uri="{FF2B5EF4-FFF2-40B4-BE49-F238E27FC236}">
                  <a16:creationId xmlns:a16="http://schemas.microsoft.com/office/drawing/2014/main" id="{7F4764A6-8F50-84C1-652C-E3265C8C6C76}"/>
                </a:ext>
              </a:extLst>
            </p:cNvPr>
            <p:cNvSpPr/>
            <p:nvPr/>
          </p:nvSpPr>
          <p:spPr>
            <a:xfrm>
              <a:off x="5743073" y="2304919"/>
              <a:ext cx="6760358" cy="9320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400" dirty="0">
                  <a:solidFill>
                    <a:schemeClr val="tx2"/>
                  </a:solidFill>
                  <a:latin typeface="Arial" panose="020B0604020202020204" pitchFamily="34" charset="0"/>
                  <a:cs typeface="Arial" panose="020B0604020202020204" pitchFamily="34" charset="0"/>
                </a:rPr>
                <a:t>‘Nah, I already tried one off my cousin and it made me feel sick.’</a:t>
              </a:r>
            </a:p>
          </p:txBody>
        </p:sp>
      </p:grpSp>
      <p:grpSp>
        <p:nvGrpSpPr>
          <p:cNvPr id="46" name="Group 45">
            <a:extLst>
              <a:ext uri="{FF2B5EF4-FFF2-40B4-BE49-F238E27FC236}">
                <a16:creationId xmlns:a16="http://schemas.microsoft.com/office/drawing/2014/main" id="{68228199-20A4-ABD6-5061-76045593F9E7}"/>
              </a:ext>
            </a:extLst>
          </p:cNvPr>
          <p:cNvGrpSpPr/>
          <p:nvPr/>
        </p:nvGrpSpPr>
        <p:grpSpPr>
          <a:xfrm flipH="1">
            <a:off x="10059626" y="6357834"/>
            <a:ext cx="7893735" cy="1546434"/>
            <a:chOff x="5118369" y="1971968"/>
            <a:chExt cx="7705375" cy="1546434"/>
          </a:xfrm>
        </p:grpSpPr>
        <p:sp>
          <p:nvSpPr>
            <p:cNvPr id="47" name="Freeform 5">
              <a:extLst>
                <a:ext uri="{FF2B5EF4-FFF2-40B4-BE49-F238E27FC236}">
                  <a16:creationId xmlns:a16="http://schemas.microsoft.com/office/drawing/2014/main" id="{9B01B033-ACB9-0092-CF64-95AD266B1F20}"/>
                </a:ext>
              </a:extLst>
            </p:cNvPr>
            <p:cNvSpPr/>
            <p:nvPr/>
          </p:nvSpPr>
          <p:spPr>
            <a:xfrm>
              <a:off x="5118369" y="1971968"/>
              <a:ext cx="7705375" cy="1546434"/>
            </a:xfrm>
            <a:custGeom>
              <a:avLst/>
              <a:gdLst/>
              <a:ahLst/>
              <a:cxnLst/>
              <a:rect l="l" t="t" r="r" b="b"/>
              <a:pathLst>
                <a:path w="12282081" h="3085873">
                  <a:moveTo>
                    <a:pt x="0" y="0"/>
                  </a:moveTo>
                  <a:lnTo>
                    <a:pt x="12282081" y="0"/>
                  </a:lnTo>
                  <a:lnTo>
                    <a:pt x="12282081" y="3085873"/>
                  </a:lnTo>
                  <a:lnTo>
                    <a:pt x="0" y="308587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48" name="Rectangle 47">
              <a:extLst>
                <a:ext uri="{FF2B5EF4-FFF2-40B4-BE49-F238E27FC236}">
                  <a16:creationId xmlns:a16="http://schemas.microsoft.com/office/drawing/2014/main" id="{E836DA40-AE56-FECD-126F-D676BF62D2D1}"/>
                </a:ext>
              </a:extLst>
            </p:cNvPr>
            <p:cNvSpPr/>
            <p:nvPr/>
          </p:nvSpPr>
          <p:spPr>
            <a:xfrm>
              <a:off x="5702660" y="2278431"/>
              <a:ext cx="6760358" cy="9320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400" dirty="0">
                  <a:solidFill>
                    <a:schemeClr val="tx2"/>
                  </a:solidFill>
                  <a:latin typeface="Arial" panose="020B0604020202020204" pitchFamily="34" charset="0"/>
                  <a:cs typeface="Arial" panose="020B0604020202020204" pitchFamily="34" charset="0"/>
                </a:rPr>
                <a:t>‘No chance, I have a headache already – I don’t want to make it worse’.</a:t>
              </a:r>
            </a:p>
          </p:txBody>
        </p:sp>
      </p:grpSp>
      <p:sp>
        <p:nvSpPr>
          <p:cNvPr id="2" name="Freeform 11">
            <a:extLst>
              <a:ext uri="{FF2B5EF4-FFF2-40B4-BE49-F238E27FC236}">
                <a16:creationId xmlns:a16="http://schemas.microsoft.com/office/drawing/2014/main" id="{2F9BB377-AD28-7ACA-6457-5A6BBAB34038}"/>
              </a:ext>
            </a:extLst>
          </p:cNvPr>
          <p:cNvSpPr/>
          <p:nvPr/>
        </p:nvSpPr>
        <p:spPr>
          <a:xfrm>
            <a:off x="-446501" y="318722"/>
            <a:ext cx="1826771" cy="115691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8"/>
            <a:stretch>
              <a:fillRect/>
            </a:stretch>
          </a:blipFill>
        </p:spPr>
        <p:txBody>
          <a:bodyPr/>
          <a:lstStyle/>
          <a:p>
            <a:endParaRPr lang="en-GB"/>
          </a:p>
        </p:txBody>
      </p:sp>
      <p:pic>
        <p:nvPicPr>
          <p:cNvPr id="4" name="Picture 3" descr="A logo on a black background&#10;&#10;AI-generated content may be incorrect.">
            <a:extLst>
              <a:ext uri="{FF2B5EF4-FFF2-40B4-BE49-F238E27FC236}">
                <a16:creationId xmlns:a16="http://schemas.microsoft.com/office/drawing/2014/main" id="{0648A6C3-9FED-96B1-7900-A319BEE5A682}"/>
              </a:ext>
            </a:extLst>
          </p:cNvPr>
          <p:cNvPicPr>
            <a:picLocks noChangeAspect="1"/>
          </p:cNvPicPr>
          <p:nvPr/>
        </p:nvPicPr>
        <p:blipFill>
          <a:blip r:embed="rId9"/>
          <a:stretch>
            <a:fillRect/>
          </a:stretch>
        </p:blipFill>
        <p:spPr>
          <a:xfrm>
            <a:off x="1300301" y="58289"/>
            <a:ext cx="1458835" cy="1549551"/>
          </a:xfrm>
          <a:prstGeom prst="rect">
            <a:avLst/>
          </a:prstGeom>
        </p:spPr>
      </p:pic>
    </p:spTree>
  </p:cSld>
  <p:clrMapOvr>
    <a:masterClrMapping/>
  </p:clrMapOvr>
  <p:transition>
    <p:push dir="u"/>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81967530-FBF2-72A3-F073-2FB8E79D7FA6}"/>
              </a:ext>
            </a:extLst>
          </p:cNvPr>
          <p:cNvGrpSpPr/>
          <p:nvPr/>
        </p:nvGrpSpPr>
        <p:grpSpPr>
          <a:xfrm>
            <a:off x="7853792" y="588160"/>
            <a:ext cx="10076256" cy="1867653"/>
            <a:chOff x="-10926704" y="233108"/>
            <a:chExt cx="5253919" cy="1867653"/>
          </a:xfrm>
          <a:solidFill>
            <a:schemeClr val="bg2"/>
          </a:solidFill>
        </p:grpSpPr>
        <p:sp>
          <p:nvSpPr>
            <p:cNvPr id="6" name="TextBox 5">
              <a:extLst>
                <a:ext uri="{FF2B5EF4-FFF2-40B4-BE49-F238E27FC236}">
                  <a16:creationId xmlns:a16="http://schemas.microsoft.com/office/drawing/2014/main" id="{EBC55213-1A3A-D833-F170-9B5CB594AF29}"/>
                </a:ext>
              </a:extLst>
            </p:cNvPr>
            <p:cNvSpPr txBox="1"/>
            <p:nvPr/>
          </p:nvSpPr>
          <p:spPr>
            <a:xfrm>
              <a:off x="-10901369" y="233108"/>
              <a:ext cx="5228584" cy="523220"/>
            </a:xfrm>
            <a:prstGeom prst="rect">
              <a:avLst/>
            </a:prstGeom>
            <a:grpFill/>
          </p:spPr>
          <p:txBody>
            <a:bodyPr wrap="square" rtlCol="0">
              <a:spAutoFit/>
            </a:bodyPr>
            <a:lstStyle/>
            <a:p>
              <a:r>
                <a:rPr lang="en-GB" sz="2800" b="1" dirty="0">
                  <a:latin typeface="Arial" panose="020B0604020202020204" pitchFamily="34" charset="0"/>
                  <a:cs typeface="Arial" panose="020B0604020202020204" pitchFamily="34" charset="0"/>
                </a:rPr>
                <a:t>At a friend’s house</a:t>
              </a:r>
            </a:p>
          </p:txBody>
        </p:sp>
        <p:sp>
          <p:nvSpPr>
            <p:cNvPr id="11" name="TextBox 10">
              <a:extLst>
                <a:ext uri="{FF2B5EF4-FFF2-40B4-BE49-F238E27FC236}">
                  <a16:creationId xmlns:a16="http://schemas.microsoft.com/office/drawing/2014/main" id="{392A84E1-B221-E396-C498-895959B8D626}"/>
                </a:ext>
              </a:extLst>
            </p:cNvPr>
            <p:cNvSpPr txBox="1"/>
            <p:nvPr/>
          </p:nvSpPr>
          <p:spPr>
            <a:xfrm>
              <a:off x="-10926704" y="715766"/>
              <a:ext cx="5228584" cy="1384995"/>
            </a:xfrm>
            <a:prstGeom prst="rect">
              <a:avLst/>
            </a:prstGeom>
            <a:grpFill/>
          </p:spPr>
          <p:txBody>
            <a:bodyPr wrap="square" rtlCol="0">
              <a:spAutoFit/>
            </a:bodyPr>
            <a:lstStyle/>
            <a:p>
              <a:r>
                <a:rPr lang="en-GB" sz="2800" dirty="0">
                  <a:latin typeface="Arial" panose="020B0604020202020204" pitchFamily="34" charset="0"/>
                  <a:cs typeface="Arial" panose="020B0604020202020204" pitchFamily="34" charset="0"/>
                </a:rPr>
                <a:t>You’re at your friend’s house and they find their dad’s vape. They’re thinking about trying it and want you to try it with them.</a:t>
              </a:r>
            </a:p>
          </p:txBody>
        </p:sp>
      </p:grpSp>
      <p:grpSp>
        <p:nvGrpSpPr>
          <p:cNvPr id="19" name="Group 18">
            <a:extLst>
              <a:ext uri="{FF2B5EF4-FFF2-40B4-BE49-F238E27FC236}">
                <a16:creationId xmlns:a16="http://schemas.microsoft.com/office/drawing/2014/main" id="{2BB62AB9-FDD4-0247-EDBE-5D04FD3EFD73}"/>
              </a:ext>
            </a:extLst>
          </p:cNvPr>
          <p:cNvGrpSpPr/>
          <p:nvPr/>
        </p:nvGrpSpPr>
        <p:grpSpPr>
          <a:xfrm>
            <a:off x="7914552" y="7666136"/>
            <a:ext cx="10003323" cy="2277547"/>
            <a:chOff x="214312" y="3293090"/>
            <a:chExt cx="5228584" cy="2277547"/>
          </a:xfrm>
          <a:solidFill>
            <a:schemeClr val="bg2"/>
          </a:solidFill>
        </p:grpSpPr>
        <p:sp>
          <p:nvSpPr>
            <p:cNvPr id="12" name="TextBox 11">
              <a:extLst>
                <a:ext uri="{FF2B5EF4-FFF2-40B4-BE49-F238E27FC236}">
                  <a16:creationId xmlns:a16="http://schemas.microsoft.com/office/drawing/2014/main" id="{B0F50FCC-F797-9030-6B31-37BB856A7419}"/>
                </a:ext>
              </a:extLst>
            </p:cNvPr>
            <p:cNvSpPr txBox="1"/>
            <p:nvPr/>
          </p:nvSpPr>
          <p:spPr>
            <a:xfrm>
              <a:off x="214312" y="3293090"/>
              <a:ext cx="5228584" cy="523220"/>
            </a:xfrm>
            <a:prstGeom prst="rect">
              <a:avLst/>
            </a:prstGeom>
            <a:grpFill/>
          </p:spPr>
          <p:txBody>
            <a:bodyPr wrap="square" rtlCol="0">
              <a:spAutoFit/>
            </a:bodyPr>
            <a:lstStyle/>
            <a:p>
              <a:r>
                <a:rPr lang="en-GB" sz="2800" b="1" dirty="0">
                  <a:latin typeface="Arial" panose="020B0604020202020204" pitchFamily="34" charset="0"/>
                  <a:cs typeface="Arial" panose="020B0604020202020204" pitchFamily="34" charset="0"/>
                </a:rPr>
                <a:t>At a park</a:t>
              </a:r>
            </a:p>
          </p:txBody>
        </p:sp>
        <p:sp>
          <p:nvSpPr>
            <p:cNvPr id="16" name="TextBox 15">
              <a:extLst>
                <a:ext uri="{FF2B5EF4-FFF2-40B4-BE49-F238E27FC236}">
                  <a16:creationId xmlns:a16="http://schemas.microsoft.com/office/drawing/2014/main" id="{615C9309-AA9D-AF03-6BE8-2FD610B6BE09}"/>
                </a:ext>
              </a:extLst>
            </p:cNvPr>
            <p:cNvSpPr txBox="1"/>
            <p:nvPr/>
          </p:nvSpPr>
          <p:spPr>
            <a:xfrm>
              <a:off x="214312" y="3754755"/>
              <a:ext cx="5228584" cy="1815882"/>
            </a:xfrm>
            <a:prstGeom prst="rect">
              <a:avLst/>
            </a:prstGeom>
            <a:grpFill/>
          </p:spPr>
          <p:txBody>
            <a:bodyPr wrap="square" rtlCol="0">
              <a:spAutoFit/>
            </a:bodyPr>
            <a:lstStyle/>
            <a:p>
              <a:r>
                <a:rPr lang="en-GB" sz="2800" dirty="0">
                  <a:latin typeface="Arial" panose="020B0604020202020204" pitchFamily="34" charset="0"/>
                  <a:cs typeface="Arial" panose="020B0604020202020204" pitchFamily="34" charset="0"/>
                </a:rPr>
                <a:t>You are at the park. You are sitting with a small group of mainly new friends, some older than you. One of these new friends pulls out a vape/cigarette/or any other nicotine product and asks if anyone wants to try it. </a:t>
              </a:r>
            </a:p>
          </p:txBody>
        </p:sp>
      </p:grpSp>
      <p:grpSp>
        <p:nvGrpSpPr>
          <p:cNvPr id="20" name="Group 19">
            <a:extLst>
              <a:ext uri="{FF2B5EF4-FFF2-40B4-BE49-F238E27FC236}">
                <a16:creationId xmlns:a16="http://schemas.microsoft.com/office/drawing/2014/main" id="{F1306CFB-1F80-170B-3515-D340F931CA67}"/>
              </a:ext>
            </a:extLst>
          </p:cNvPr>
          <p:cNvGrpSpPr/>
          <p:nvPr/>
        </p:nvGrpSpPr>
        <p:grpSpPr>
          <a:xfrm>
            <a:off x="7902381" y="2812228"/>
            <a:ext cx="10082136" cy="1846660"/>
            <a:chOff x="214312" y="3293090"/>
            <a:chExt cx="5228584" cy="1846660"/>
          </a:xfrm>
          <a:solidFill>
            <a:schemeClr val="bg2"/>
          </a:solidFill>
        </p:grpSpPr>
        <p:sp>
          <p:nvSpPr>
            <p:cNvPr id="21" name="TextBox 20">
              <a:extLst>
                <a:ext uri="{FF2B5EF4-FFF2-40B4-BE49-F238E27FC236}">
                  <a16:creationId xmlns:a16="http://schemas.microsoft.com/office/drawing/2014/main" id="{368CE9EB-1048-B358-8099-0BA5D668F85E}"/>
                </a:ext>
              </a:extLst>
            </p:cNvPr>
            <p:cNvSpPr txBox="1"/>
            <p:nvPr/>
          </p:nvSpPr>
          <p:spPr>
            <a:xfrm>
              <a:off x="214312" y="3293090"/>
              <a:ext cx="5228584" cy="523220"/>
            </a:xfrm>
            <a:prstGeom prst="rect">
              <a:avLst/>
            </a:prstGeom>
            <a:grpFill/>
          </p:spPr>
          <p:txBody>
            <a:bodyPr wrap="square" rtlCol="0">
              <a:spAutoFit/>
            </a:bodyPr>
            <a:lstStyle/>
            <a:p>
              <a:r>
                <a:rPr lang="en-GB" sz="2800" b="1" dirty="0">
                  <a:latin typeface="Arial" panose="020B0604020202020204" pitchFamily="34" charset="0"/>
                  <a:cs typeface="Arial" panose="020B0604020202020204" pitchFamily="34" charset="0"/>
                </a:rPr>
                <a:t>On a school trip</a:t>
              </a:r>
            </a:p>
          </p:txBody>
        </p:sp>
        <p:sp>
          <p:nvSpPr>
            <p:cNvPr id="22" name="TextBox 21">
              <a:extLst>
                <a:ext uri="{FF2B5EF4-FFF2-40B4-BE49-F238E27FC236}">
                  <a16:creationId xmlns:a16="http://schemas.microsoft.com/office/drawing/2014/main" id="{DFF73D66-4D3A-EB23-4C91-67D870DF6856}"/>
                </a:ext>
              </a:extLst>
            </p:cNvPr>
            <p:cNvSpPr txBox="1"/>
            <p:nvPr/>
          </p:nvSpPr>
          <p:spPr>
            <a:xfrm>
              <a:off x="214312" y="3754755"/>
              <a:ext cx="5228584" cy="1384995"/>
            </a:xfrm>
            <a:prstGeom prst="rect">
              <a:avLst/>
            </a:prstGeom>
            <a:grpFill/>
          </p:spPr>
          <p:txBody>
            <a:bodyPr wrap="square" rtlCol="0">
              <a:spAutoFit/>
            </a:bodyPr>
            <a:lstStyle/>
            <a:p>
              <a:r>
                <a:rPr lang="en-GB" sz="2800" dirty="0">
                  <a:latin typeface="Arial" panose="020B0604020202020204" pitchFamily="34" charset="0"/>
                  <a:cs typeface="Arial" panose="020B0604020202020204" pitchFamily="34" charset="0"/>
                </a:rPr>
                <a:t>You are on a school trip. A group of friends suggests that you all sneak off for a vape. There are adults around, but they don’t know that one of the friends has a nicotine product.  </a:t>
              </a:r>
            </a:p>
          </p:txBody>
        </p:sp>
      </p:grpSp>
      <p:grpSp>
        <p:nvGrpSpPr>
          <p:cNvPr id="23" name="Group 22">
            <a:extLst>
              <a:ext uri="{FF2B5EF4-FFF2-40B4-BE49-F238E27FC236}">
                <a16:creationId xmlns:a16="http://schemas.microsoft.com/office/drawing/2014/main" id="{3BDDCFEB-F1BF-4E20-F5BF-FDF7910C5106}"/>
              </a:ext>
            </a:extLst>
          </p:cNvPr>
          <p:cNvGrpSpPr/>
          <p:nvPr/>
        </p:nvGrpSpPr>
        <p:grpSpPr>
          <a:xfrm>
            <a:off x="7852575" y="5437721"/>
            <a:ext cx="9594547" cy="1846660"/>
            <a:chOff x="214312" y="3293090"/>
            <a:chExt cx="5228584" cy="1846660"/>
          </a:xfrm>
          <a:solidFill>
            <a:schemeClr val="bg2"/>
          </a:solidFill>
        </p:grpSpPr>
        <p:sp>
          <p:nvSpPr>
            <p:cNvPr id="24" name="TextBox 23">
              <a:extLst>
                <a:ext uri="{FF2B5EF4-FFF2-40B4-BE49-F238E27FC236}">
                  <a16:creationId xmlns:a16="http://schemas.microsoft.com/office/drawing/2014/main" id="{756B6D12-F8B6-49BA-46B3-332C3CD870FE}"/>
                </a:ext>
              </a:extLst>
            </p:cNvPr>
            <p:cNvSpPr txBox="1"/>
            <p:nvPr/>
          </p:nvSpPr>
          <p:spPr>
            <a:xfrm>
              <a:off x="214312" y="3293090"/>
              <a:ext cx="5228584" cy="523220"/>
            </a:xfrm>
            <a:prstGeom prst="rect">
              <a:avLst/>
            </a:prstGeom>
            <a:grpFill/>
          </p:spPr>
          <p:txBody>
            <a:bodyPr wrap="square" rtlCol="0">
              <a:spAutoFit/>
            </a:bodyPr>
            <a:lstStyle/>
            <a:p>
              <a:r>
                <a:rPr lang="en-GB" sz="2800" b="1" dirty="0">
                  <a:latin typeface="Arial" panose="020B0604020202020204" pitchFamily="34" charset="0"/>
                  <a:cs typeface="Arial" panose="020B0604020202020204" pitchFamily="34" charset="0"/>
                </a:rPr>
                <a:t>At school</a:t>
              </a:r>
            </a:p>
          </p:txBody>
        </p:sp>
        <p:sp>
          <p:nvSpPr>
            <p:cNvPr id="25" name="TextBox 24">
              <a:extLst>
                <a:ext uri="{FF2B5EF4-FFF2-40B4-BE49-F238E27FC236}">
                  <a16:creationId xmlns:a16="http://schemas.microsoft.com/office/drawing/2014/main" id="{2FB8D529-13C5-DBBE-D97D-DDBC00D820C4}"/>
                </a:ext>
              </a:extLst>
            </p:cNvPr>
            <p:cNvSpPr txBox="1"/>
            <p:nvPr/>
          </p:nvSpPr>
          <p:spPr>
            <a:xfrm>
              <a:off x="214312" y="3754755"/>
              <a:ext cx="5228584" cy="1384995"/>
            </a:xfrm>
            <a:prstGeom prst="rect">
              <a:avLst/>
            </a:prstGeom>
            <a:grpFill/>
          </p:spPr>
          <p:txBody>
            <a:bodyPr wrap="square" rtlCol="0">
              <a:spAutoFit/>
            </a:bodyPr>
            <a:lstStyle/>
            <a:p>
              <a:r>
                <a:rPr lang="en-GB" sz="2800" dirty="0">
                  <a:latin typeface="Arial" panose="020B0604020202020204" pitchFamily="34" charset="0"/>
                  <a:cs typeface="Arial" panose="020B0604020202020204" pitchFamily="34" charset="0"/>
                </a:rPr>
                <a:t>You are school and one of your classmates says a few people are going to go the toilets together to try a vape someone brought. They tell you to come along.</a:t>
              </a:r>
            </a:p>
          </p:txBody>
        </p:sp>
      </p:grpSp>
      <p:sp>
        <p:nvSpPr>
          <p:cNvPr id="27" name="TextBox 26">
            <a:extLst>
              <a:ext uri="{FF2B5EF4-FFF2-40B4-BE49-F238E27FC236}">
                <a16:creationId xmlns:a16="http://schemas.microsoft.com/office/drawing/2014/main" id="{0789DF46-434A-A600-48FA-7F0C452302DE}"/>
              </a:ext>
            </a:extLst>
          </p:cNvPr>
          <p:cNvSpPr txBox="1"/>
          <p:nvPr/>
        </p:nvSpPr>
        <p:spPr>
          <a:xfrm>
            <a:off x="332192" y="1381067"/>
            <a:ext cx="6241054" cy="6124754"/>
          </a:xfrm>
          <a:prstGeom prst="rect">
            <a:avLst/>
          </a:prstGeom>
          <a:solidFill>
            <a:schemeClr val="bg2">
              <a:lumMod val="90000"/>
            </a:schemeClr>
          </a:solidFill>
        </p:spPr>
        <p:txBody>
          <a:bodyPr wrap="square" rtlCol="0">
            <a:spAutoFit/>
          </a:bodyPr>
          <a:lstStyle/>
          <a:p>
            <a:r>
              <a:rPr lang="en-GB" sz="2800" u="sng" dirty="0">
                <a:latin typeface="Arial" panose="020B0604020202020204" pitchFamily="34" charset="0"/>
                <a:cs typeface="Arial" panose="020B0604020202020204" pitchFamily="34" charset="0"/>
              </a:rPr>
              <a:t>Instructions:</a:t>
            </a:r>
            <a:endParaRPr lang="en-GB"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Talk about how each of you would respond to the offer in one or two of the four scenes.</a:t>
            </a:r>
          </a:p>
          <a:p>
            <a:endParaRPr lang="en-GB"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Create different ways people would respond to the offer in that situation. Keep in mind where you are and who is there. </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You can present the conversations through a 1–2-minute skit or tell the class your group’s ideas for how to refuse.</a:t>
            </a:r>
          </a:p>
        </p:txBody>
      </p:sp>
      <p:sp>
        <p:nvSpPr>
          <p:cNvPr id="36" name="TextBox 35">
            <a:extLst>
              <a:ext uri="{FF2B5EF4-FFF2-40B4-BE49-F238E27FC236}">
                <a16:creationId xmlns:a16="http://schemas.microsoft.com/office/drawing/2014/main" id="{6B701988-02F8-FDAA-B568-C59B1BA84D30}"/>
              </a:ext>
            </a:extLst>
          </p:cNvPr>
          <p:cNvSpPr txBox="1"/>
          <p:nvPr/>
        </p:nvSpPr>
        <p:spPr>
          <a:xfrm>
            <a:off x="461659" y="7567105"/>
            <a:ext cx="5982120" cy="267765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GB" sz="2800" b="1" dirty="0">
                <a:latin typeface="Arial" panose="020B0604020202020204" pitchFamily="34" charset="0"/>
                <a:cs typeface="Arial" panose="020B0604020202020204" pitchFamily="34" charset="0"/>
              </a:rPr>
              <a:t>Use different ways to refuse: </a:t>
            </a: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Using humour</a:t>
            </a: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Telling a ‘white lie’</a:t>
            </a: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Using an excuse</a:t>
            </a: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Assertively refusing with or without a reason</a:t>
            </a:r>
            <a:r>
              <a:rPr lang="en-GB" sz="2800" b="1" dirty="0">
                <a:latin typeface="Arial" panose="020B0604020202020204" pitchFamily="34" charset="0"/>
                <a:cs typeface="Arial" panose="020B0604020202020204" pitchFamily="34" charset="0"/>
              </a:rPr>
              <a:t> </a:t>
            </a:r>
          </a:p>
        </p:txBody>
      </p:sp>
      <p:sp>
        <p:nvSpPr>
          <p:cNvPr id="37" name="TextBox 36">
            <a:extLst>
              <a:ext uri="{FF2B5EF4-FFF2-40B4-BE49-F238E27FC236}">
                <a16:creationId xmlns:a16="http://schemas.microsoft.com/office/drawing/2014/main" id="{0D0ADF28-F8F4-FAC5-9F42-E954DBF737BE}"/>
              </a:ext>
            </a:extLst>
          </p:cNvPr>
          <p:cNvSpPr txBox="1"/>
          <p:nvPr/>
        </p:nvSpPr>
        <p:spPr>
          <a:xfrm>
            <a:off x="357547" y="279582"/>
            <a:ext cx="6448281" cy="1569660"/>
          </a:xfrm>
          <a:prstGeom prst="rect">
            <a:avLst/>
          </a:prstGeom>
          <a:noFill/>
        </p:spPr>
        <p:txBody>
          <a:bodyPr wrap="square" rtlCol="0">
            <a:spAutoFit/>
          </a:bodyPr>
          <a:lstStyle/>
          <a:p>
            <a:r>
              <a:rPr lang="en-GB" sz="4800" dirty="0">
                <a:latin typeface="Arial" panose="020B0604020202020204" pitchFamily="34" charset="0"/>
                <a:cs typeface="Arial" panose="020B0604020202020204" pitchFamily="34" charset="0"/>
              </a:rPr>
              <a:t>Activity: Refusal skills</a:t>
            </a:r>
          </a:p>
          <a:p>
            <a:endParaRPr lang="en-GB" sz="4800" dirty="0">
              <a:solidFill>
                <a:schemeClr val="bg1"/>
              </a:solidFill>
              <a:latin typeface="Lazydog" panose="020B0604020202020204" charset="0"/>
            </a:endParaRPr>
          </a:p>
        </p:txBody>
      </p:sp>
      <p:sp>
        <p:nvSpPr>
          <p:cNvPr id="2" name="TextBox 1">
            <a:extLst>
              <a:ext uri="{FF2B5EF4-FFF2-40B4-BE49-F238E27FC236}">
                <a16:creationId xmlns:a16="http://schemas.microsoft.com/office/drawing/2014/main" id="{0F6F50E7-66E5-C65D-E20C-CF3BD98B3FB8}"/>
              </a:ext>
            </a:extLst>
          </p:cNvPr>
          <p:cNvSpPr txBox="1"/>
          <p:nvPr/>
        </p:nvSpPr>
        <p:spPr>
          <a:xfrm>
            <a:off x="7136743" y="488420"/>
            <a:ext cx="518736" cy="518581"/>
          </a:xfrm>
          <a:prstGeom prst="ellipse">
            <a:avLst/>
          </a:prstGeom>
          <a:solidFill>
            <a:schemeClr val="accent6">
              <a:lumMod val="60000"/>
              <a:lumOff val="40000"/>
            </a:schemeClr>
          </a:solidFill>
        </p:spPr>
        <p:txBody>
          <a:bodyPr wrap="square" rtlCol="0">
            <a:spAutoFit/>
          </a:bodyPr>
          <a:lstStyle/>
          <a:p>
            <a:pPr algn="ctr"/>
            <a:r>
              <a:rPr lang="en-GB" b="1" dirty="0">
                <a:latin typeface="Arial" panose="020B0604020202020204" pitchFamily="34" charset="0"/>
                <a:cs typeface="Arial" panose="020B0604020202020204" pitchFamily="34" charset="0"/>
              </a:rPr>
              <a:t>1</a:t>
            </a:r>
          </a:p>
        </p:txBody>
      </p:sp>
      <p:sp>
        <p:nvSpPr>
          <p:cNvPr id="3" name="TextBox 2">
            <a:extLst>
              <a:ext uri="{FF2B5EF4-FFF2-40B4-BE49-F238E27FC236}">
                <a16:creationId xmlns:a16="http://schemas.microsoft.com/office/drawing/2014/main" id="{C5A33ABF-5F16-FDD1-7BFA-101162713DC5}"/>
              </a:ext>
            </a:extLst>
          </p:cNvPr>
          <p:cNvSpPr txBox="1"/>
          <p:nvPr/>
        </p:nvSpPr>
        <p:spPr>
          <a:xfrm>
            <a:off x="7136743" y="2983389"/>
            <a:ext cx="518736" cy="518581"/>
          </a:xfrm>
          <a:prstGeom prst="ellipse">
            <a:avLst/>
          </a:prstGeom>
          <a:solidFill>
            <a:schemeClr val="accent6">
              <a:lumMod val="60000"/>
              <a:lumOff val="40000"/>
            </a:schemeClr>
          </a:solidFill>
        </p:spPr>
        <p:txBody>
          <a:bodyPr wrap="square" rtlCol="0">
            <a:spAutoFit/>
          </a:bodyPr>
          <a:lstStyle/>
          <a:p>
            <a:pPr algn="ctr"/>
            <a:r>
              <a:rPr lang="en-GB" b="1" dirty="0">
                <a:latin typeface="Arial" panose="020B0604020202020204" pitchFamily="34" charset="0"/>
                <a:cs typeface="Arial" panose="020B0604020202020204" pitchFamily="34" charset="0"/>
              </a:rPr>
              <a:t>2</a:t>
            </a:r>
          </a:p>
        </p:txBody>
      </p:sp>
      <p:sp>
        <p:nvSpPr>
          <p:cNvPr id="4" name="TextBox 3">
            <a:extLst>
              <a:ext uri="{FF2B5EF4-FFF2-40B4-BE49-F238E27FC236}">
                <a16:creationId xmlns:a16="http://schemas.microsoft.com/office/drawing/2014/main" id="{2D29D098-1BBF-A329-5217-F85BE86CFA66}"/>
              </a:ext>
            </a:extLst>
          </p:cNvPr>
          <p:cNvSpPr txBox="1"/>
          <p:nvPr/>
        </p:nvSpPr>
        <p:spPr>
          <a:xfrm>
            <a:off x="7136743" y="5521511"/>
            <a:ext cx="518736" cy="518581"/>
          </a:xfrm>
          <a:prstGeom prst="ellipse">
            <a:avLst/>
          </a:prstGeom>
          <a:solidFill>
            <a:schemeClr val="accent6">
              <a:lumMod val="60000"/>
              <a:lumOff val="40000"/>
            </a:schemeClr>
          </a:solidFill>
        </p:spPr>
        <p:txBody>
          <a:bodyPr wrap="square" rtlCol="0">
            <a:spAutoFit/>
          </a:bodyPr>
          <a:lstStyle/>
          <a:p>
            <a:pPr algn="ctr"/>
            <a:r>
              <a:rPr lang="en-GB" b="1" dirty="0">
                <a:latin typeface="Arial" panose="020B0604020202020204" pitchFamily="34" charset="0"/>
                <a:cs typeface="Arial" panose="020B0604020202020204" pitchFamily="34" charset="0"/>
              </a:rPr>
              <a:t>3</a:t>
            </a:r>
          </a:p>
        </p:txBody>
      </p:sp>
      <p:sp>
        <p:nvSpPr>
          <p:cNvPr id="5" name="TextBox 4">
            <a:extLst>
              <a:ext uri="{FF2B5EF4-FFF2-40B4-BE49-F238E27FC236}">
                <a16:creationId xmlns:a16="http://schemas.microsoft.com/office/drawing/2014/main" id="{BD611AF6-E492-19CC-DBAC-49D696D3E561}"/>
              </a:ext>
            </a:extLst>
          </p:cNvPr>
          <p:cNvSpPr txBox="1"/>
          <p:nvPr/>
        </p:nvSpPr>
        <p:spPr>
          <a:xfrm>
            <a:off x="7158970" y="7853894"/>
            <a:ext cx="518736" cy="518581"/>
          </a:xfrm>
          <a:prstGeom prst="ellipse">
            <a:avLst/>
          </a:prstGeom>
          <a:solidFill>
            <a:schemeClr val="accent6">
              <a:lumMod val="60000"/>
              <a:lumOff val="40000"/>
            </a:schemeClr>
          </a:solidFill>
        </p:spPr>
        <p:txBody>
          <a:bodyPr wrap="square" rtlCol="0">
            <a:spAutoFit/>
          </a:bodyPr>
          <a:lstStyle/>
          <a:p>
            <a:pPr algn="ctr"/>
            <a:r>
              <a:rPr lang="en-GB" b="1" dirty="0">
                <a:latin typeface="Arial" panose="020B0604020202020204" pitchFamily="34" charset="0"/>
                <a:cs typeface="Arial" panose="020B0604020202020204" pitchFamily="34" charset="0"/>
              </a:rPr>
              <a:t>4</a:t>
            </a:r>
          </a:p>
        </p:txBody>
      </p:sp>
      <p:sp>
        <p:nvSpPr>
          <p:cNvPr id="7" name="Freeform 11">
            <a:extLst>
              <a:ext uri="{FF2B5EF4-FFF2-40B4-BE49-F238E27FC236}">
                <a16:creationId xmlns:a16="http://schemas.microsoft.com/office/drawing/2014/main" id="{6E19F761-A7D1-B883-D122-74912B6BAA61}"/>
              </a:ext>
            </a:extLst>
          </p:cNvPr>
          <p:cNvSpPr/>
          <p:nvPr/>
        </p:nvSpPr>
        <p:spPr>
          <a:xfrm>
            <a:off x="15006116" y="70649"/>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3"/>
            <a:stretch>
              <a:fillRect/>
            </a:stretch>
          </a:blipFill>
        </p:spPr>
        <p:txBody>
          <a:bodyPr/>
          <a:lstStyle/>
          <a:p>
            <a:endParaRPr lang="en-GB"/>
          </a:p>
        </p:txBody>
      </p:sp>
      <p:pic>
        <p:nvPicPr>
          <p:cNvPr id="8" name="Picture 7" descr="A logo on a black background&#10;&#10;AI-generated content may be incorrect.">
            <a:extLst>
              <a:ext uri="{FF2B5EF4-FFF2-40B4-BE49-F238E27FC236}">
                <a16:creationId xmlns:a16="http://schemas.microsoft.com/office/drawing/2014/main" id="{DEC1D97F-F329-AB26-C88C-1E1D2F85B9B6}"/>
              </a:ext>
            </a:extLst>
          </p:cNvPr>
          <p:cNvPicPr>
            <a:picLocks noChangeAspect="1"/>
          </p:cNvPicPr>
          <p:nvPr/>
        </p:nvPicPr>
        <p:blipFill>
          <a:blip r:embed="rId4"/>
          <a:stretch>
            <a:fillRect/>
          </a:stretch>
        </p:blipFill>
        <p:spPr>
          <a:xfrm>
            <a:off x="17078297" y="-54304"/>
            <a:ext cx="1209703" cy="1284927"/>
          </a:xfrm>
          <a:prstGeom prst="rect">
            <a:avLst/>
          </a:prstGeom>
        </p:spPr>
      </p:pic>
    </p:spTree>
    <p:extLst>
      <p:ext uri="{BB962C8B-B14F-4D97-AF65-F5344CB8AC3E}">
        <p14:creationId xmlns:p14="http://schemas.microsoft.com/office/powerpoint/2010/main" val="3578854487"/>
      </p:ext>
    </p:extLst>
  </p:cSld>
  <p:clrMapOvr>
    <a:masterClrMapping/>
  </p:clrMapOvr>
  <p:transition>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0D0ADF28-F8F4-FAC5-9F42-E954DBF737BE}"/>
              </a:ext>
            </a:extLst>
          </p:cNvPr>
          <p:cNvSpPr txBox="1"/>
          <p:nvPr/>
        </p:nvSpPr>
        <p:spPr>
          <a:xfrm>
            <a:off x="3369787" y="209143"/>
            <a:ext cx="14020800" cy="1754326"/>
          </a:xfrm>
          <a:prstGeom prst="rect">
            <a:avLst/>
          </a:prstGeom>
          <a:noFill/>
        </p:spPr>
        <p:txBody>
          <a:bodyPr wrap="square" rtlCol="0">
            <a:spAutoFit/>
          </a:bodyPr>
          <a:lstStyle/>
          <a:p>
            <a:r>
              <a:rPr lang="en-GB" sz="6000" dirty="0">
                <a:latin typeface="Arial" panose="020B0604020202020204" pitchFamily="34" charset="0"/>
                <a:cs typeface="Arial" panose="020B0604020202020204" pitchFamily="34" charset="0"/>
              </a:rPr>
              <a:t>ACTIVITY: REFUSAL SKILLS</a:t>
            </a:r>
          </a:p>
          <a:p>
            <a:endParaRPr lang="en-GB" sz="4800" dirty="0">
              <a:solidFill>
                <a:schemeClr val="bg1"/>
              </a:solidFill>
              <a:latin typeface="Lazydog" panose="020B0604020202020204" charset="0"/>
            </a:endParaRPr>
          </a:p>
        </p:txBody>
      </p:sp>
      <p:sp>
        <p:nvSpPr>
          <p:cNvPr id="4" name="Freeform 6">
            <a:extLst>
              <a:ext uri="{FF2B5EF4-FFF2-40B4-BE49-F238E27FC236}">
                <a16:creationId xmlns:a16="http://schemas.microsoft.com/office/drawing/2014/main" id="{A8EE363D-9FEF-CAFE-7A03-DC2EA2419370}"/>
              </a:ext>
            </a:extLst>
          </p:cNvPr>
          <p:cNvSpPr/>
          <p:nvPr/>
        </p:nvSpPr>
        <p:spPr>
          <a:xfrm>
            <a:off x="7720969" y="5912808"/>
            <a:ext cx="6226807" cy="4408614"/>
          </a:xfrm>
          <a:custGeom>
            <a:avLst/>
            <a:gdLst/>
            <a:ahLst/>
            <a:cxnLst/>
            <a:rect l="l" t="t" r="r" b="b"/>
            <a:pathLst>
              <a:path w="7132591" h="5194676">
                <a:moveTo>
                  <a:pt x="0" y="0"/>
                </a:moveTo>
                <a:lnTo>
                  <a:pt x="7132590" y="0"/>
                </a:lnTo>
                <a:lnTo>
                  <a:pt x="7132590" y="5194675"/>
                </a:lnTo>
                <a:lnTo>
                  <a:pt x="0" y="5194675"/>
                </a:lnTo>
                <a:lnTo>
                  <a:pt x="0" y="0"/>
                </a:lnTo>
                <a:close/>
              </a:path>
            </a:pathLst>
          </a:custGeom>
          <a:blipFill>
            <a:blip r:embed="rId3"/>
            <a:stretch>
              <a:fillRect l="-4622" r="-4622"/>
            </a:stretch>
          </a:blipFill>
        </p:spPr>
        <p:txBody>
          <a:bodyPr/>
          <a:lstStyle/>
          <a:p>
            <a:endParaRPr lang="en-GB" dirty="0"/>
          </a:p>
        </p:txBody>
      </p:sp>
      <p:sp>
        <p:nvSpPr>
          <p:cNvPr id="6" name="Freeform 3">
            <a:extLst>
              <a:ext uri="{FF2B5EF4-FFF2-40B4-BE49-F238E27FC236}">
                <a16:creationId xmlns:a16="http://schemas.microsoft.com/office/drawing/2014/main" id="{3052CA94-F2D6-542E-8C20-10D4DB8DC7FA}"/>
              </a:ext>
            </a:extLst>
          </p:cNvPr>
          <p:cNvSpPr/>
          <p:nvPr/>
        </p:nvSpPr>
        <p:spPr>
          <a:xfrm>
            <a:off x="3815408" y="4071552"/>
            <a:ext cx="5328592" cy="6295628"/>
          </a:xfrm>
          <a:custGeom>
            <a:avLst/>
            <a:gdLst/>
            <a:ahLst/>
            <a:cxnLst/>
            <a:rect l="l" t="t" r="r" b="b"/>
            <a:pathLst>
              <a:path w="6466042" h="7745659">
                <a:moveTo>
                  <a:pt x="0" y="0"/>
                </a:moveTo>
                <a:lnTo>
                  <a:pt x="6466043" y="0"/>
                </a:lnTo>
                <a:lnTo>
                  <a:pt x="6466043" y="7745658"/>
                </a:lnTo>
                <a:lnTo>
                  <a:pt x="0" y="7745658"/>
                </a:lnTo>
                <a:lnTo>
                  <a:pt x="0" y="0"/>
                </a:lnTo>
                <a:close/>
              </a:path>
            </a:pathLst>
          </a:custGeom>
          <a:blipFill>
            <a:blip r:embed="rId4"/>
            <a:stretch>
              <a:fillRect l="-39842" r="-39842"/>
            </a:stretch>
          </a:blipFill>
        </p:spPr>
        <p:txBody>
          <a:bodyPr/>
          <a:lstStyle/>
          <a:p>
            <a:endParaRPr lang="en-GB"/>
          </a:p>
        </p:txBody>
      </p:sp>
      <p:sp>
        <p:nvSpPr>
          <p:cNvPr id="7" name="TextBox 6">
            <a:extLst>
              <a:ext uri="{FF2B5EF4-FFF2-40B4-BE49-F238E27FC236}">
                <a16:creationId xmlns:a16="http://schemas.microsoft.com/office/drawing/2014/main" id="{561A12F3-5D33-FE5E-0BAD-F566FEA3A27E}"/>
              </a:ext>
            </a:extLst>
          </p:cNvPr>
          <p:cNvSpPr txBox="1"/>
          <p:nvPr/>
        </p:nvSpPr>
        <p:spPr>
          <a:xfrm>
            <a:off x="2125035" y="1937850"/>
            <a:ext cx="14020800" cy="2826306"/>
          </a:xfrm>
          <a:prstGeom prst="round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3200" b="1" dirty="0">
                <a:latin typeface="Arial" panose="020B0604020202020204" pitchFamily="34" charset="0"/>
                <a:cs typeface="Arial" panose="020B0604020202020204" pitchFamily="34" charset="0"/>
              </a:rPr>
              <a:t>Write in your book two ways you can refuse offers to vape:</a:t>
            </a:r>
          </a:p>
          <a:p>
            <a:endParaRPr lang="en-GB" sz="3200" b="1" i="0" dirty="0">
              <a:solidFill>
                <a:srgbClr val="424242"/>
              </a:solidFill>
              <a:effectLst/>
              <a:latin typeface="Arial" panose="020B0604020202020204" pitchFamily="34" charset="0"/>
              <a:cs typeface="Arial" panose="020B0604020202020204" pitchFamily="34" charset="0"/>
            </a:endParaRPr>
          </a:p>
          <a:p>
            <a:pPr marL="457200" indent="-457200">
              <a:buAutoNum type="arabicPeriod"/>
            </a:pPr>
            <a:r>
              <a:rPr lang="en-GB" sz="3200" dirty="0">
                <a:solidFill>
                  <a:srgbClr val="424242"/>
                </a:solidFill>
                <a:latin typeface="Arial" panose="020B0604020202020204" pitchFamily="34" charset="0"/>
                <a:cs typeface="Arial" panose="020B0604020202020204" pitchFamily="34" charset="0"/>
              </a:rPr>
              <a:t>If I am offered a vape, I will______________________________.</a:t>
            </a:r>
          </a:p>
          <a:p>
            <a:pPr marL="457200" indent="-457200">
              <a:buAutoNum type="arabicPeriod"/>
            </a:pPr>
            <a:endParaRPr lang="en-GB" sz="3200" dirty="0">
              <a:solidFill>
                <a:srgbClr val="424242"/>
              </a:solidFill>
              <a:latin typeface="Arial" panose="020B0604020202020204" pitchFamily="34" charset="0"/>
              <a:cs typeface="Arial" panose="020B0604020202020204" pitchFamily="34" charset="0"/>
            </a:endParaRPr>
          </a:p>
          <a:p>
            <a:pPr marL="457200" indent="-457200">
              <a:buAutoNum type="arabicPeriod"/>
            </a:pPr>
            <a:r>
              <a:rPr lang="en-GB" sz="3200" i="0" dirty="0">
                <a:solidFill>
                  <a:srgbClr val="424242"/>
                </a:solidFill>
                <a:effectLst/>
                <a:latin typeface="Arial" panose="020B0604020202020204" pitchFamily="34" charset="0"/>
                <a:cs typeface="Arial" panose="020B0604020202020204" pitchFamily="34" charset="0"/>
              </a:rPr>
              <a:t>If I am offered a vape, I can also _________________________.</a:t>
            </a:r>
          </a:p>
        </p:txBody>
      </p:sp>
      <p:sp>
        <p:nvSpPr>
          <p:cNvPr id="2" name="TextBox 1">
            <a:extLst>
              <a:ext uri="{FF2B5EF4-FFF2-40B4-BE49-F238E27FC236}">
                <a16:creationId xmlns:a16="http://schemas.microsoft.com/office/drawing/2014/main" id="{03346650-8511-3751-96BD-DEF272AB1831}"/>
              </a:ext>
            </a:extLst>
          </p:cNvPr>
          <p:cNvSpPr txBox="1"/>
          <p:nvPr/>
        </p:nvSpPr>
        <p:spPr>
          <a:xfrm>
            <a:off x="13947776" y="5883442"/>
            <a:ext cx="3492612" cy="3970318"/>
          </a:xfrm>
          <a:prstGeom prst="rect">
            <a:avLst/>
          </a:prstGeom>
          <a:noFill/>
        </p:spPr>
        <p:txBody>
          <a:bodyPr wrap="square">
            <a:spAutoFit/>
          </a:bodyPr>
          <a:lstStyle/>
          <a:p>
            <a:pPr algn="l"/>
            <a:r>
              <a:rPr lang="en-GB" sz="2800" i="0" dirty="0">
                <a:solidFill>
                  <a:srgbClr val="424242"/>
                </a:solidFill>
                <a:effectLst/>
                <a:latin typeface="Arial" panose="020B0604020202020204" pitchFamily="34" charset="0"/>
                <a:cs typeface="Arial" panose="020B0604020202020204" pitchFamily="34" charset="0"/>
              </a:rPr>
              <a:t>Be realistic and think of </a:t>
            </a:r>
            <a:r>
              <a:rPr lang="en-GB" sz="2800" i="1" u="sng" dirty="0">
                <a:solidFill>
                  <a:srgbClr val="424242"/>
                </a:solidFill>
                <a:effectLst/>
                <a:latin typeface="Arial" panose="020B0604020202020204" pitchFamily="34" charset="0"/>
                <a:cs typeface="Arial" panose="020B0604020202020204" pitchFamily="34" charset="0"/>
              </a:rPr>
              <a:t>your own </a:t>
            </a:r>
            <a:r>
              <a:rPr lang="en-GB" sz="2800" i="0" dirty="0">
                <a:solidFill>
                  <a:srgbClr val="424242"/>
                </a:solidFill>
                <a:effectLst/>
                <a:latin typeface="Arial" panose="020B0604020202020204" pitchFamily="34" charset="0"/>
                <a:cs typeface="Arial" panose="020B0604020202020204" pitchFamily="34" charset="0"/>
              </a:rPr>
              <a:t>personality! For example, if you’re unlikely to use humour, think of something you would</a:t>
            </a:r>
            <a:r>
              <a:rPr lang="en-GB" sz="2800" i="1" dirty="0">
                <a:solidFill>
                  <a:srgbClr val="424242"/>
                </a:solidFill>
                <a:effectLst/>
                <a:latin typeface="Arial" panose="020B0604020202020204" pitchFamily="34" charset="0"/>
                <a:cs typeface="Arial" panose="020B0604020202020204" pitchFamily="34" charset="0"/>
              </a:rPr>
              <a:t> really</a:t>
            </a:r>
            <a:r>
              <a:rPr lang="en-GB" sz="2800" i="0" dirty="0">
                <a:solidFill>
                  <a:srgbClr val="424242"/>
                </a:solidFill>
                <a:effectLst/>
                <a:latin typeface="Arial" panose="020B0604020202020204" pitchFamily="34" charset="0"/>
                <a:cs typeface="Arial" panose="020B0604020202020204" pitchFamily="34" charset="0"/>
              </a:rPr>
              <a:t> say and/or do.</a:t>
            </a:r>
          </a:p>
        </p:txBody>
      </p:sp>
      <p:sp>
        <p:nvSpPr>
          <p:cNvPr id="3" name="TextBox 2">
            <a:extLst>
              <a:ext uri="{FF2B5EF4-FFF2-40B4-BE49-F238E27FC236}">
                <a16:creationId xmlns:a16="http://schemas.microsoft.com/office/drawing/2014/main" id="{A8B1BFDE-1EA9-AC29-6A63-86809EBC8E9E}"/>
              </a:ext>
            </a:extLst>
          </p:cNvPr>
          <p:cNvSpPr txBox="1"/>
          <p:nvPr/>
        </p:nvSpPr>
        <p:spPr>
          <a:xfrm>
            <a:off x="190037" y="5522845"/>
            <a:ext cx="3759122" cy="3970318"/>
          </a:xfrm>
          <a:prstGeom prst="rect">
            <a:avLst/>
          </a:prstGeom>
          <a:solidFill>
            <a:schemeClr val="bg2"/>
          </a:solidFill>
        </p:spPr>
        <p:txBody>
          <a:bodyPr wrap="square" rtlCol="0">
            <a:spAutoFit/>
          </a:bodyPr>
          <a:lstStyle/>
          <a:p>
            <a:pPr algn="ctr"/>
            <a:r>
              <a:rPr lang="en-GB" sz="2800" b="1" dirty="0">
                <a:latin typeface="Arial" panose="020B0604020202020204" pitchFamily="34" charset="0"/>
                <a:cs typeface="Arial" panose="020B0604020202020204" pitchFamily="34" charset="0"/>
              </a:rPr>
              <a:t>Use different ways to refuse: </a:t>
            </a: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Using humour</a:t>
            </a: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Telling a ‘white lie’</a:t>
            </a: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Using an excuse</a:t>
            </a: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Assertively refusing with or without a reason</a:t>
            </a:r>
            <a:r>
              <a:rPr lang="en-GB" sz="2800" b="1" dirty="0">
                <a:latin typeface="Arial" panose="020B0604020202020204" pitchFamily="34" charset="0"/>
                <a:cs typeface="Arial" panose="020B0604020202020204" pitchFamily="34" charset="0"/>
              </a:rPr>
              <a:t> </a:t>
            </a: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Walking away</a:t>
            </a:r>
          </a:p>
        </p:txBody>
      </p:sp>
      <p:sp>
        <p:nvSpPr>
          <p:cNvPr id="5" name="Freeform 11">
            <a:extLst>
              <a:ext uri="{FF2B5EF4-FFF2-40B4-BE49-F238E27FC236}">
                <a16:creationId xmlns:a16="http://schemas.microsoft.com/office/drawing/2014/main" id="{4B4826A0-AD32-4370-ACA7-DAC7587F8B49}"/>
              </a:ext>
            </a:extLst>
          </p:cNvPr>
          <p:cNvSpPr/>
          <p:nvPr/>
        </p:nvSpPr>
        <p:spPr>
          <a:xfrm>
            <a:off x="14600784" y="597253"/>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5"/>
            <a:stretch>
              <a:fillRect/>
            </a:stretch>
          </a:blipFill>
        </p:spPr>
        <p:txBody>
          <a:bodyPr/>
          <a:lstStyle/>
          <a:p>
            <a:endParaRPr lang="en-GB"/>
          </a:p>
        </p:txBody>
      </p:sp>
      <p:pic>
        <p:nvPicPr>
          <p:cNvPr id="8" name="Picture 7" descr="A logo on a black background&#10;&#10;AI-generated content may be incorrect.">
            <a:extLst>
              <a:ext uri="{FF2B5EF4-FFF2-40B4-BE49-F238E27FC236}">
                <a16:creationId xmlns:a16="http://schemas.microsoft.com/office/drawing/2014/main" id="{753C889F-B0B6-4427-6D0C-296E92FDDA90}"/>
              </a:ext>
            </a:extLst>
          </p:cNvPr>
          <p:cNvPicPr>
            <a:picLocks noChangeAspect="1"/>
          </p:cNvPicPr>
          <p:nvPr/>
        </p:nvPicPr>
        <p:blipFill>
          <a:blip r:embed="rId6"/>
          <a:stretch>
            <a:fillRect/>
          </a:stretch>
        </p:blipFill>
        <p:spPr>
          <a:xfrm>
            <a:off x="16623655" y="138976"/>
            <a:ext cx="1664895" cy="1768425"/>
          </a:xfrm>
          <a:prstGeom prst="rect">
            <a:avLst/>
          </a:prstGeom>
        </p:spPr>
      </p:pic>
    </p:spTree>
    <p:extLst>
      <p:ext uri="{BB962C8B-B14F-4D97-AF65-F5344CB8AC3E}">
        <p14:creationId xmlns:p14="http://schemas.microsoft.com/office/powerpoint/2010/main" val="1915692593"/>
      </p:ext>
    </p:extLst>
  </p:cSld>
  <p:clrMapOvr>
    <a:masterClrMapping/>
  </p:clrMapOvr>
  <p:transition>
    <p:push dir="u"/>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Freeform 6"/>
          <p:cNvSpPr/>
          <p:nvPr/>
        </p:nvSpPr>
        <p:spPr>
          <a:xfrm>
            <a:off x="431032" y="725204"/>
            <a:ext cx="14236715" cy="7019418"/>
          </a:xfrm>
          <a:custGeom>
            <a:avLst/>
            <a:gdLst/>
            <a:ahLst/>
            <a:cxnLst/>
            <a:rect l="l" t="t" r="r" b="b"/>
            <a:pathLst>
              <a:path w="9944498" h="2498555">
                <a:moveTo>
                  <a:pt x="0" y="0"/>
                </a:moveTo>
                <a:lnTo>
                  <a:pt x="9944498" y="0"/>
                </a:lnTo>
                <a:lnTo>
                  <a:pt x="9944498" y="2498555"/>
                </a:lnTo>
                <a:lnTo>
                  <a:pt x="0" y="249855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4354908" y="3717477"/>
            <a:ext cx="3962400" cy="6569523"/>
          </a:xfrm>
          <a:custGeom>
            <a:avLst/>
            <a:gdLst/>
            <a:ahLst/>
            <a:cxnLst/>
            <a:rect l="l" t="t" r="r" b="b"/>
            <a:pathLst>
              <a:path w="4671637" h="7760422">
                <a:moveTo>
                  <a:pt x="0" y="0"/>
                </a:moveTo>
                <a:lnTo>
                  <a:pt x="4671637" y="0"/>
                </a:lnTo>
                <a:lnTo>
                  <a:pt x="4671637" y="7760422"/>
                </a:lnTo>
                <a:lnTo>
                  <a:pt x="0" y="7760422"/>
                </a:lnTo>
                <a:lnTo>
                  <a:pt x="0" y="0"/>
                </a:lnTo>
                <a:close/>
              </a:path>
            </a:pathLst>
          </a:custGeom>
          <a:blipFill>
            <a:blip r:embed="rId5"/>
            <a:stretch>
              <a:fillRect l="-3943" t="-2035" b="-2035"/>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p:cNvSpPr txBox="1"/>
          <p:nvPr/>
        </p:nvSpPr>
        <p:spPr>
          <a:xfrm>
            <a:off x="2159224" y="1888469"/>
            <a:ext cx="10174978" cy="4692888"/>
          </a:xfrm>
          <a:prstGeom prst="rect">
            <a:avLst/>
          </a:prstGeom>
        </p:spPr>
        <p:txBody>
          <a:bodyPr wrap="square" lIns="0" tIns="0" rIns="0" bIns="0" rtlCol="0" anchor="t">
            <a:spAutoFit/>
          </a:bodyPr>
          <a:lstStyle/>
          <a:p>
            <a:pPr marL="0" marR="0" lvl="0" indent="0" algn="ctr" defTabSz="914400" rtl="0" eaLnBrk="1" fontAlgn="auto" latinLnBrk="0" hangingPunct="1">
              <a:lnSpc>
                <a:spcPts val="5259"/>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Ok, we now have </a:t>
            </a:r>
            <a:r>
              <a:rPr kumimoji="0" lang="en-US" sz="36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personalised</a:t>
            </a:r>
            <a:r>
              <a:rPr kumimoji="0" lang="en-US" sz="3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ways to refuse offers to vape. This is important as young people may be offered vapes and need to be prepared to refuse. But it’s not just people around us that influence us to vape. Let’s now look at how tobacco and vape companies try to get young people addicted to their products. </a:t>
            </a:r>
          </a:p>
        </p:txBody>
      </p:sp>
      <p:grpSp>
        <p:nvGrpSpPr>
          <p:cNvPr id="16" name="Group 18">
            <a:extLst>
              <a:ext uri="{FF2B5EF4-FFF2-40B4-BE49-F238E27FC236}">
                <a16:creationId xmlns:a16="http://schemas.microsoft.com/office/drawing/2014/main" id="{8B8DC094-1318-8139-62EC-705A7B7DE986}"/>
              </a:ext>
            </a:extLst>
          </p:cNvPr>
          <p:cNvGrpSpPr/>
          <p:nvPr/>
        </p:nvGrpSpPr>
        <p:grpSpPr>
          <a:xfrm>
            <a:off x="8613302" y="11156965"/>
            <a:ext cx="2020440" cy="2029496"/>
            <a:chOff x="-474471" y="0"/>
            <a:chExt cx="2319332" cy="2329728"/>
          </a:xfrm>
        </p:grpSpPr>
        <p:sp>
          <p:nvSpPr>
            <p:cNvPr id="17" name="Freeform 19">
              <a:extLst>
                <a:ext uri="{FF2B5EF4-FFF2-40B4-BE49-F238E27FC236}">
                  <a16:creationId xmlns:a16="http://schemas.microsoft.com/office/drawing/2014/main" id="{76A0152E-DD65-D9D2-DF4C-052A217C085D}"/>
                </a:ext>
              </a:extLst>
            </p:cNvPr>
            <p:cNvSpPr/>
            <p:nvPr/>
          </p:nvSpPr>
          <p:spPr>
            <a:xfrm>
              <a:off x="-474471" y="0"/>
              <a:ext cx="2319332" cy="2329728"/>
            </a:xfrm>
            <a:custGeom>
              <a:avLst/>
              <a:gdLst/>
              <a:ahLst/>
              <a:cxnLst/>
              <a:rect l="l" t="t" r="r" b="b"/>
              <a:pathLst>
                <a:path w="2319332" h="2329728">
                  <a:moveTo>
                    <a:pt x="1159666" y="0"/>
                  </a:moveTo>
                  <a:cubicBezTo>
                    <a:pt x="1800970" y="2868"/>
                    <a:pt x="2319333" y="523554"/>
                    <a:pt x="2319333" y="1164864"/>
                  </a:cubicBezTo>
                  <a:cubicBezTo>
                    <a:pt x="2319333" y="1806173"/>
                    <a:pt x="1800970" y="2326860"/>
                    <a:pt x="1159666" y="2329728"/>
                  </a:cubicBezTo>
                  <a:cubicBezTo>
                    <a:pt x="518363" y="2326860"/>
                    <a:pt x="0" y="1806173"/>
                    <a:pt x="0" y="1164864"/>
                  </a:cubicBezTo>
                  <a:cubicBezTo>
                    <a:pt x="0" y="523554"/>
                    <a:pt x="518363" y="2868"/>
                    <a:pt x="1159666" y="0"/>
                  </a:cubicBezTo>
                  <a:close/>
                </a:path>
              </a:pathLst>
            </a:custGeom>
            <a:solidFill>
              <a:srgbClr val="FFBD5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TextBox 20">
              <a:extLst>
                <a:ext uri="{FF2B5EF4-FFF2-40B4-BE49-F238E27FC236}">
                  <a16:creationId xmlns:a16="http://schemas.microsoft.com/office/drawing/2014/main" id="{190A147A-8531-02E3-4B98-72C8847A1F61}"/>
                </a:ext>
              </a:extLst>
            </p:cNvPr>
            <p:cNvSpPr txBox="1"/>
            <p:nvPr/>
          </p:nvSpPr>
          <p:spPr>
            <a:xfrm>
              <a:off x="-72113" y="633834"/>
              <a:ext cx="1459695" cy="713980"/>
            </a:xfrm>
            <a:prstGeom prst="rect">
              <a:avLst/>
            </a:prstGeom>
          </p:spPr>
          <p:txBody>
            <a:bodyPr lIns="50800" tIns="50800" rIns="50800" bIns="50800" rtlCol="0" anchor="ctr"/>
            <a:lstStyle/>
            <a:p>
              <a:pPr marL="0" marR="0" lvl="0" indent="0" algn="ctr" defTabSz="914400" rtl="0" eaLnBrk="1" fontAlgn="auto" latinLnBrk="0" hangingPunct="1">
                <a:lnSpc>
                  <a:spcPts val="2537"/>
                </a:lnSpc>
                <a:spcBef>
                  <a:spcPts val="0"/>
                </a:spcBef>
                <a:spcAft>
                  <a:spcPts val="0"/>
                </a:spcAft>
                <a:buClrTx/>
                <a:buSzTx/>
                <a:buFontTx/>
                <a:buNone/>
                <a:tabLst/>
                <a:defRPr/>
              </a:pPr>
              <a:r>
                <a:rPr kumimoji="0" lang="en-US" sz="2114" b="0" i="0" u="none" strike="noStrike" kern="1200" cap="none" spc="169"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HAIR SPRAY</a:t>
              </a:r>
            </a:p>
          </p:txBody>
        </p:sp>
      </p:grpSp>
      <p:sp>
        <p:nvSpPr>
          <p:cNvPr id="2" name="Freeform 11">
            <a:extLst>
              <a:ext uri="{FF2B5EF4-FFF2-40B4-BE49-F238E27FC236}">
                <a16:creationId xmlns:a16="http://schemas.microsoft.com/office/drawing/2014/main" id="{9B7734A1-E2A5-BCD9-7B03-42F2A5A179F7}"/>
              </a:ext>
            </a:extLst>
          </p:cNvPr>
          <p:cNvSpPr/>
          <p:nvPr/>
        </p:nvSpPr>
        <p:spPr>
          <a:xfrm>
            <a:off x="-361056" y="9247956"/>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6"/>
            <a:stretch>
              <a:fillRect/>
            </a:stretch>
          </a:blipFill>
        </p:spPr>
        <p:txBody>
          <a:bodyPr/>
          <a:lstStyle/>
          <a:p>
            <a:endParaRPr lang="en-GB"/>
          </a:p>
        </p:txBody>
      </p:sp>
      <p:pic>
        <p:nvPicPr>
          <p:cNvPr id="3" name="Picture 2" descr="A logo on a black background&#10;&#10;AI-generated content may be incorrect.">
            <a:extLst>
              <a:ext uri="{FF2B5EF4-FFF2-40B4-BE49-F238E27FC236}">
                <a16:creationId xmlns:a16="http://schemas.microsoft.com/office/drawing/2014/main" id="{EBF6C180-7B06-11D8-10E4-320FB60B1CF5}"/>
              </a:ext>
            </a:extLst>
          </p:cNvPr>
          <p:cNvPicPr>
            <a:picLocks noChangeAspect="1"/>
          </p:cNvPicPr>
          <p:nvPr/>
        </p:nvPicPr>
        <p:blipFill>
          <a:blip r:embed="rId7"/>
          <a:stretch>
            <a:fillRect/>
          </a:stretch>
        </p:blipFill>
        <p:spPr>
          <a:xfrm>
            <a:off x="1723746" y="8893216"/>
            <a:ext cx="1296144" cy="1376744"/>
          </a:xfrm>
          <a:prstGeom prst="rect">
            <a:avLst/>
          </a:prstGeom>
        </p:spPr>
      </p:pic>
    </p:spTree>
  </p:cSld>
  <p:clrMapOvr>
    <a:masterClrMapping/>
  </p:clrMapOvr>
  <p:transition>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E6812C27E7CA4408DAB0EDD1204BF6C" ma:contentTypeVersion="19" ma:contentTypeDescription="Create a new document." ma:contentTypeScope="" ma:versionID="c119f9293c3d79f0cb2e6a8da77983d6">
  <xsd:schema xmlns:xsd="http://www.w3.org/2001/XMLSchema" xmlns:xs="http://www.w3.org/2001/XMLSchema" xmlns:p="http://schemas.microsoft.com/office/2006/metadata/properties" xmlns:ns2="23c895f5-8f03-4e2a-96cf-ba0e42ab2d56" xmlns:ns3="e8db29fc-ab14-4e74-ac86-697a2a7d46e3" targetNamespace="http://schemas.microsoft.com/office/2006/metadata/properties" ma:root="true" ma:fieldsID="55918ba6505b0976982c932443f7fb97" ns2:_="" ns3:_="">
    <xsd:import namespace="23c895f5-8f03-4e2a-96cf-ba0e42ab2d56"/>
    <xsd:import namespace="e8db29fc-ab14-4e74-ac86-697a2a7d46e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SearchProperties"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c895f5-8f03-4e2a-96cf-ba0e42ab2d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e47a77f1-cf3c-4eb3-ad1c-cfadb09caf68"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8db29fc-ab14-4e74-ac86-697a2a7d46e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9066198-c202-4bf3-a490-200bf62a54cb}" ma:internalName="TaxCatchAll" ma:showField="CatchAllData" ma:web="e8db29fc-ab14-4e74-ac86-697a2a7d46e3">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8db29fc-ab14-4e74-ac86-697a2a7d46e3" xsi:nil="true"/>
    <lcf76f155ced4ddcb4097134ff3c332f xmlns="23c895f5-8f03-4e2a-96cf-ba0e42ab2d5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FE03402-FF27-45DF-AE02-0F4EE6F39E7E}"/>
</file>

<file path=customXml/itemProps2.xml><?xml version="1.0" encoding="utf-8"?>
<ds:datastoreItem xmlns:ds="http://schemas.openxmlformats.org/officeDocument/2006/customXml" ds:itemID="{117E7705-12CD-4322-8FAB-C85F998C847E}">
  <ds:schemaRefs>
    <ds:schemaRef ds:uri="http://schemas.microsoft.com/sharepoint/v3/contenttype/forms"/>
  </ds:schemaRefs>
</ds:datastoreItem>
</file>

<file path=customXml/itemProps3.xml><?xml version="1.0" encoding="utf-8"?>
<ds:datastoreItem xmlns:ds="http://schemas.openxmlformats.org/officeDocument/2006/customXml" ds:itemID="{8C9FF20F-BF97-4AD5-B8D3-F061E029B10F}">
  <ds:schemaRefs>
    <ds:schemaRef ds:uri="http://schemas.microsoft.com/office/2006/documentManagement/types"/>
    <ds:schemaRef ds:uri="http://schemas.microsoft.com/office/infopath/2007/PartnerControls"/>
    <ds:schemaRef ds:uri="23c895f5-8f03-4e2a-96cf-ba0e42ab2d56"/>
    <ds:schemaRef ds:uri="http://purl.org/dc/terms/"/>
    <ds:schemaRef ds:uri="http://schemas.openxmlformats.org/package/2006/metadata/core-properties"/>
    <ds:schemaRef ds:uri="e8db29fc-ab14-4e74-ac86-697a2a7d46e3"/>
    <ds:schemaRef ds:uri="http://schemas.microsoft.com/office/2006/metadata/properties"/>
    <ds:schemaRef ds:uri="http://www.w3.org/XML/1998/namespace"/>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Lesson 1 </Template>
  <TotalTime>618</TotalTime>
  <Words>2519</Words>
  <Application>Microsoft Office PowerPoint</Application>
  <PresentationFormat>Custom</PresentationFormat>
  <Paragraphs>301</Paragraphs>
  <Slides>31</Slides>
  <Notes>31</Notes>
  <HiddenSlides>0</HiddenSlides>
  <MMClips>1</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31</vt:i4>
      </vt:variant>
    </vt:vector>
  </HeadingPairs>
  <TitlesOfParts>
    <vt:vector size="38" baseType="lpstr">
      <vt:lpstr>Lazydog</vt:lpstr>
      <vt:lpstr>Lazydog Bold Italics</vt:lpstr>
      <vt:lpstr>Space Mono Bold</vt:lpstr>
      <vt:lpstr>Arial</vt:lpstr>
      <vt:lpstr>Calibri</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North Yorkshire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Jennifer Cassarly</dc:creator>
  <cp:lastModifiedBy>Jennifer Cassarly</cp:lastModifiedBy>
  <cp:revision>1</cp:revision>
  <dcterms:created xsi:type="dcterms:W3CDTF">2025-09-17T08:27:22Z</dcterms:created>
  <dcterms:modified xsi:type="dcterms:W3CDTF">2025-09-30T14:54:55Z</dcterms:modified>
  <dc:identifier>DAFmS5pMu7E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ecdfc32-7be5-4b17-9f97-00453388bdd7_Enabled">
    <vt:lpwstr>true</vt:lpwstr>
  </property>
  <property fmtid="{D5CDD505-2E9C-101B-9397-08002B2CF9AE}" pid="3" name="MSIP_Label_3ecdfc32-7be5-4b17-9f97-00453388bdd7_SetDate">
    <vt:lpwstr>2025-08-22T11:57:38Z</vt:lpwstr>
  </property>
  <property fmtid="{D5CDD505-2E9C-101B-9397-08002B2CF9AE}" pid="4" name="MSIP_Label_3ecdfc32-7be5-4b17-9f97-00453388bdd7_Method">
    <vt:lpwstr>Standard</vt:lpwstr>
  </property>
  <property fmtid="{D5CDD505-2E9C-101B-9397-08002B2CF9AE}" pid="5" name="MSIP_Label_3ecdfc32-7be5-4b17-9f97-00453388bdd7_Name">
    <vt:lpwstr>OFFICIAL</vt:lpwstr>
  </property>
  <property fmtid="{D5CDD505-2E9C-101B-9397-08002B2CF9AE}" pid="6" name="MSIP_Label_3ecdfc32-7be5-4b17-9f97-00453388bdd7_SiteId">
    <vt:lpwstr>ad3d9c73-9830-44a1-b487-e1055441c70e</vt:lpwstr>
  </property>
  <property fmtid="{D5CDD505-2E9C-101B-9397-08002B2CF9AE}" pid="7" name="MSIP_Label_3ecdfc32-7be5-4b17-9f97-00453388bdd7_ActionId">
    <vt:lpwstr>1d8ef1be-ba4d-4e7b-86cd-35fb60dd63ce</vt:lpwstr>
  </property>
  <property fmtid="{D5CDD505-2E9C-101B-9397-08002B2CF9AE}" pid="8" name="MSIP_Label_3ecdfc32-7be5-4b17-9f97-00453388bdd7_ContentBits">
    <vt:lpwstr>2</vt:lpwstr>
  </property>
  <property fmtid="{D5CDD505-2E9C-101B-9397-08002B2CF9AE}" pid="9" name="ClassificationContentMarkingFooterLocations">
    <vt:lpwstr>Office Theme:8</vt:lpwstr>
  </property>
  <property fmtid="{D5CDD505-2E9C-101B-9397-08002B2CF9AE}" pid="10" name="ClassificationContentMarkingFooterText">
    <vt:lpwstr>OFFICIAL</vt:lpwstr>
  </property>
  <property fmtid="{D5CDD505-2E9C-101B-9397-08002B2CF9AE}" pid="11" name="ContentTypeId">
    <vt:lpwstr>0x0101004E6812C27E7CA4408DAB0EDD1204BF6C</vt:lpwstr>
  </property>
  <property fmtid="{D5CDD505-2E9C-101B-9397-08002B2CF9AE}" pid="12" name="MediaServiceImageTags">
    <vt:lpwstr/>
  </property>
</Properties>
</file>